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42" d="100"/>
          <a:sy n="42" d="100"/>
        </p:scale>
        <p:origin x="3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C268-7734-41DA-B7EF-F874D9413668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3294-4316-4C4B-8BFE-1D8975A9A6C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2064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C268-7734-41DA-B7EF-F874D9413668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3294-4316-4C4B-8BFE-1D8975A9A6C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6618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C268-7734-41DA-B7EF-F874D9413668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3294-4316-4C4B-8BFE-1D8975A9A6C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7206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C268-7734-41DA-B7EF-F874D9413668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3294-4316-4C4B-8BFE-1D8975A9A6C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2014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C268-7734-41DA-B7EF-F874D9413668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3294-4316-4C4B-8BFE-1D8975A9A6C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5657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C268-7734-41DA-B7EF-F874D9413668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3294-4316-4C4B-8BFE-1D8975A9A6C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3442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C268-7734-41DA-B7EF-F874D9413668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3294-4316-4C4B-8BFE-1D8975A9A6C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9435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C268-7734-41DA-B7EF-F874D9413668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3294-4316-4C4B-8BFE-1D8975A9A6C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618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C268-7734-41DA-B7EF-F874D9413668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3294-4316-4C4B-8BFE-1D8975A9A6C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576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C268-7734-41DA-B7EF-F874D9413668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3294-4316-4C4B-8BFE-1D8975A9A6C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0364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C268-7734-41DA-B7EF-F874D9413668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03294-4316-4C4B-8BFE-1D8975A9A6C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573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4C268-7734-41DA-B7EF-F874D9413668}" type="datetimeFigureOut">
              <a:rPr lang="ar-IQ" smtClean="0"/>
              <a:t>29/04/1440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03294-4316-4C4B-8BFE-1D8975A9A6C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5071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40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0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4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68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1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38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78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4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17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58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9</cp:revision>
  <dcterms:created xsi:type="dcterms:W3CDTF">2019-01-06T14:32:09Z</dcterms:created>
  <dcterms:modified xsi:type="dcterms:W3CDTF">2019-01-06T14:52:10Z</dcterms:modified>
</cp:coreProperties>
</file>