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61" autoAdjust="0"/>
    <p:restoredTop sz="94660"/>
  </p:normalViewPr>
  <p:slideViewPr>
    <p:cSldViewPr snapToGrid="0">
      <p:cViewPr varScale="1">
        <p:scale>
          <a:sx n="42" d="100"/>
          <a:sy n="42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299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365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593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028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949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098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287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945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312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875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020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E7909-F848-4BDD-8F57-ABB137D8E73B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F36C8-6638-48A7-BFCE-87EA0E094E7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374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شسيبالتاقفقفغ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1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5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3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7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7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8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8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4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2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شسيبالتاقفقفغ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2019-01-06T14:52:20Z</dcterms:created>
  <dcterms:modified xsi:type="dcterms:W3CDTF">2019-01-06T14:58:59Z</dcterms:modified>
</cp:coreProperties>
</file>