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0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06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91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36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214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155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865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507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945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442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06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0C6D-47A4-4AD2-9D2F-DB36C89ED62D}" type="datetimeFigureOut">
              <a:rPr lang="ar-IQ" smtClean="0"/>
              <a:t>29/04/1440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0036-F14F-40AE-A70B-ED66D4AE977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730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287" t="22371" r="19657" b="10169"/>
          <a:stretch/>
        </p:blipFill>
        <p:spPr>
          <a:xfrm>
            <a:off x="1959428" y="188686"/>
            <a:ext cx="8519885" cy="637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810" t="29426" r="19244" b="15203"/>
          <a:stretch/>
        </p:blipFill>
        <p:spPr>
          <a:xfrm>
            <a:off x="1045029" y="449943"/>
            <a:ext cx="10842171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8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2019-01-06T12:53:51Z</dcterms:created>
  <dcterms:modified xsi:type="dcterms:W3CDTF">2019-01-06T12:54:12Z</dcterms:modified>
</cp:coreProperties>
</file>