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8FEA-71A8-45EA-B0E8-A4E58DA14A14}" type="datetimeFigureOut">
              <a:rPr lang="ar-IQ" smtClean="0"/>
              <a:t>03/05/1440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5847-2D77-49CE-8653-2958ABFB706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87114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8FEA-71A8-45EA-B0E8-A4E58DA14A14}" type="datetimeFigureOut">
              <a:rPr lang="ar-IQ" smtClean="0"/>
              <a:t>03/05/1440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5847-2D77-49CE-8653-2958ABFB706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40723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8FEA-71A8-45EA-B0E8-A4E58DA14A14}" type="datetimeFigureOut">
              <a:rPr lang="ar-IQ" smtClean="0"/>
              <a:t>03/05/1440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5847-2D77-49CE-8653-2958ABFB706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1899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8FEA-71A8-45EA-B0E8-A4E58DA14A14}" type="datetimeFigureOut">
              <a:rPr lang="ar-IQ" smtClean="0"/>
              <a:t>03/05/1440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5847-2D77-49CE-8653-2958ABFB706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5814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8FEA-71A8-45EA-B0E8-A4E58DA14A14}" type="datetimeFigureOut">
              <a:rPr lang="ar-IQ" smtClean="0"/>
              <a:t>03/05/1440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5847-2D77-49CE-8653-2958ABFB706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4816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8FEA-71A8-45EA-B0E8-A4E58DA14A14}" type="datetimeFigureOut">
              <a:rPr lang="ar-IQ" smtClean="0"/>
              <a:t>03/05/1440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5847-2D77-49CE-8653-2958ABFB706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8588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8FEA-71A8-45EA-B0E8-A4E58DA14A14}" type="datetimeFigureOut">
              <a:rPr lang="ar-IQ" smtClean="0"/>
              <a:t>03/05/1440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5847-2D77-49CE-8653-2958ABFB706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9160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8FEA-71A8-45EA-B0E8-A4E58DA14A14}" type="datetimeFigureOut">
              <a:rPr lang="ar-IQ" smtClean="0"/>
              <a:t>03/05/1440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5847-2D77-49CE-8653-2958ABFB706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40311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8FEA-71A8-45EA-B0E8-A4E58DA14A14}" type="datetimeFigureOut">
              <a:rPr lang="ar-IQ" smtClean="0"/>
              <a:t>03/05/1440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5847-2D77-49CE-8653-2958ABFB706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81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8FEA-71A8-45EA-B0E8-A4E58DA14A14}" type="datetimeFigureOut">
              <a:rPr lang="ar-IQ" smtClean="0"/>
              <a:t>03/05/1440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5847-2D77-49CE-8653-2958ABFB706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440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8FEA-71A8-45EA-B0E8-A4E58DA14A14}" type="datetimeFigureOut">
              <a:rPr lang="ar-IQ" smtClean="0"/>
              <a:t>03/05/1440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5847-2D77-49CE-8653-2958ABFB706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667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78FEA-71A8-45EA-B0E8-A4E58DA14A14}" type="datetimeFigureOut">
              <a:rPr lang="ar-IQ" smtClean="0"/>
              <a:t>03/05/1440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45847-2D77-49CE-8653-2958ABFB706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9607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427" y="25078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>Lecture 2</a:t>
            </a:r>
            <a:endParaRPr lang="ar-IQ" sz="8000" dirty="0"/>
          </a:p>
        </p:txBody>
      </p:sp>
    </p:spTree>
    <p:extLst>
      <p:ext uri="{BB962C8B-B14F-4D97-AF65-F5344CB8AC3E}">
        <p14:creationId xmlns:p14="http://schemas.microsoft.com/office/powerpoint/2010/main" val="2214589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098" t="21222" r="32133" b="8442"/>
          <a:stretch/>
        </p:blipFill>
        <p:spPr>
          <a:xfrm>
            <a:off x="1119116" y="122830"/>
            <a:ext cx="10454186" cy="673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99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728" t="22527" r="31924" b="18517"/>
          <a:stretch/>
        </p:blipFill>
        <p:spPr>
          <a:xfrm>
            <a:off x="1705971" y="136478"/>
            <a:ext cx="9471546" cy="619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22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937" t="21969" r="32449" b="8068"/>
          <a:stretch/>
        </p:blipFill>
        <p:spPr>
          <a:xfrm>
            <a:off x="1501255" y="382137"/>
            <a:ext cx="9171294" cy="615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6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888" t="21223" r="31609" b="8256"/>
          <a:stretch/>
        </p:blipFill>
        <p:spPr>
          <a:xfrm>
            <a:off x="1446662" y="682390"/>
            <a:ext cx="9298675" cy="515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65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784" t="21036" r="31294" b="7883"/>
          <a:stretch/>
        </p:blipFill>
        <p:spPr>
          <a:xfrm>
            <a:off x="2142699" y="365125"/>
            <a:ext cx="8215952" cy="614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54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889" t="23274" r="31714" b="25233"/>
          <a:stretch/>
        </p:blipFill>
        <p:spPr>
          <a:xfrm>
            <a:off x="982639" y="365125"/>
            <a:ext cx="10371161" cy="606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2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574" t="23834" r="31609" b="35681"/>
          <a:stretch/>
        </p:blipFill>
        <p:spPr>
          <a:xfrm>
            <a:off x="838200" y="150125"/>
            <a:ext cx="10271078" cy="631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92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728" t="24394" r="31924" b="8629"/>
          <a:stretch/>
        </p:blipFill>
        <p:spPr>
          <a:xfrm>
            <a:off x="545911" y="232012"/>
            <a:ext cx="11232108" cy="622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30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833" t="21782" r="32238" b="8815"/>
          <a:stretch/>
        </p:blipFill>
        <p:spPr>
          <a:xfrm>
            <a:off x="163772" y="150125"/>
            <a:ext cx="11600597" cy="653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06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098" t="21409" r="31819" b="10308"/>
          <a:stretch/>
        </p:blipFill>
        <p:spPr>
          <a:xfrm>
            <a:off x="696036" y="191068"/>
            <a:ext cx="10153934" cy="65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5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469" t="23834" r="32133" b="8256"/>
          <a:stretch/>
        </p:blipFill>
        <p:spPr>
          <a:xfrm>
            <a:off x="504967" y="218364"/>
            <a:ext cx="11218460" cy="652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98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</Words>
  <Application>Microsoft Office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Lecture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</cp:revision>
  <dcterms:created xsi:type="dcterms:W3CDTF">2019-01-08T19:49:08Z</dcterms:created>
  <dcterms:modified xsi:type="dcterms:W3CDTF">2019-01-08T22:34:46Z</dcterms:modified>
</cp:coreProperties>
</file>