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4"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57DEE6-5DC5-421C-B57B-F4033927F75C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539BF2-F35A-499F-9ED2-0962ADB556F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أهمية سيكولوجية التعلم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ar-IQ" sz="4000" dirty="0" smtClean="0">
                <a:cs typeface="+mj-cs"/>
              </a:rPr>
              <a:t>تكمن أهمية التعلم في التحليل المنهجي لمنظومة عملية التعلم وتحديد مكوناتها.</a:t>
            </a:r>
            <a:endParaRPr lang="ar-IQ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271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المجالات التي تستخدم فيها سيكولوجية التعلم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1- المجال التربوي :</a:t>
            </a:r>
          </a:p>
          <a:p>
            <a:r>
              <a:rPr lang="ar-IQ" dirty="0" smtClean="0"/>
              <a:t>أ- تنظيم محتوى المناهج الدراسية</a:t>
            </a:r>
          </a:p>
          <a:p>
            <a:r>
              <a:rPr lang="ar-IQ" dirty="0" smtClean="0"/>
              <a:t>ب- زيادة الفهم لتعلم الانماط السلوكية المختلفة.</a:t>
            </a:r>
          </a:p>
          <a:p>
            <a:r>
              <a:rPr lang="ar-IQ" dirty="0" smtClean="0"/>
              <a:t>ج- تحقيق الاهداف السلوكية المختلفة.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2- مجال الصناعة والتجارة </a:t>
            </a:r>
          </a:p>
          <a:p>
            <a:pPr marL="0" indent="0">
              <a:buNone/>
            </a:pPr>
            <a:r>
              <a:rPr lang="ar-IQ" dirty="0" smtClean="0"/>
              <a:t>3- مجال العلاج النفسي</a:t>
            </a:r>
          </a:p>
          <a:p>
            <a:pPr marL="0" indent="0">
              <a:buNone/>
            </a:pPr>
            <a:r>
              <a:rPr lang="ar-IQ" dirty="0" smtClean="0"/>
              <a:t>مجال </a:t>
            </a:r>
            <a:r>
              <a:rPr lang="ar-IQ" dirty="0" err="1" smtClean="0"/>
              <a:t>السبرنتيك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922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خصائص عملية التعلم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التعلم تكوين فرضي </a:t>
            </a:r>
          </a:p>
          <a:p>
            <a:r>
              <a:rPr lang="ar-IQ" dirty="0" smtClean="0"/>
              <a:t>2- التعلم تغير في السلوك </a:t>
            </a:r>
          </a:p>
          <a:p>
            <a:r>
              <a:rPr lang="ar-IQ" dirty="0" smtClean="0"/>
              <a:t>3- التعلم تغير تقدمي</a:t>
            </a:r>
          </a:p>
          <a:p>
            <a:r>
              <a:rPr lang="ar-IQ" dirty="0" smtClean="0"/>
              <a:t>4- التعلم يتم تحت الممارسة المعززة</a:t>
            </a:r>
          </a:p>
          <a:p>
            <a:r>
              <a:rPr lang="ar-IQ" dirty="0" smtClean="0"/>
              <a:t>5- التعلم شامل لجوانب الشخصية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142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التعلم يتضمن تغيرات في ثلاثة جوانب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التغيير في الجوانب الحركية</a:t>
            </a:r>
          </a:p>
          <a:p>
            <a:r>
              <a:rPr lang="ar-IQ" dirty="0" smtClean="0"/>
              <a:t>2- التغير في الجوانب العقلية المعرفية</a:t>
            </a:r>
          </a:p>
          <a:p>
            <a:r>
              <a:rPr lang="ar-IQ" dirty="0" smtClean="0"/>
              <a:t>3- التغير في الجوانب الوجدانية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2479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103</Words>
  <Application>Microsoft Office PowerPoint</Application>
  <PresentationFormat>عرض على الشاشة (3:4)‏</PresentationFormat>
  <Paragraphs>21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وافر</vt:lpstr>
      <vt:lpstr>أهمية سيكولوجية التعلم</vt:lpstr>
      <vt:lpstr>المجالات التي تستخدم فيها سيكولوجية التعلم</vt:lpstr>
      <vt:lpstr>خصائص عملية التعلم</vt:lpstr>
      <vt:lpstr>التعلم يتضمن تغيرات في ثلاثة جوانب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سيكولوجية التعلم</dc:title>
  <dc:creator>Maher</dc:creator>
  <cp:lastModifiedBy>Maher</cp:lastModifiedBy>
  <cp:revision>4</cp:revision>
  <dcterms:created xsi:type="dcterms:W3CDTF">2019-01-08T19:03:27Z</dcterms:created>
  <dcterms:modified xsi:type="dcterms:W3CDTF">2019-01-08T19:19:03Z</dcterms:modified>
</cp:coreProperties>
</file>