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83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666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25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351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907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8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37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3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7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395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BA3F-B414-45DD-B209-4F83F4B3E8CF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10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61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ظهور رضا خان على المسرح السياسي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كان رضا خان قائد فرقة القوقاز استطاع بالاتفاق مع ضياء الدين طبطبائي بالزحف نحو طهران واحتلها يوم 21شباط 1921.</a:t>
            </a:r>
          </a:p>
          <a:p>
            <a:r>
              <a:rPr lang="ar-IQ" dirty="0" smtClean="0"/>
              <a:t>تم تعين الطبطبائي رئيسا للوزراء ورضا خان قائد للجيش الايراني ،بعد خمسة ايام تم توقيع اتفاقية حسن الجوار مع الاتحاد السوفياتي في 16نيسان اعلن رئيس الوزراء عن انسحاب البريطانيين .</a:t>
            </a:r>
          </a:p>
          <a:p>
            <a:r>
              <a:rPr lang="ar-IQ" dirty="0" smtClean="0"/>
              <a:t>عين رضا خان وزيرا للحرب تفاديا للخلافات مع رئيس الوزراء ،استقال الطبطبائي من رئاسة الوزراء.</a:t>
            </a:r>
          </a:p>
          <a:p>
            <a:r>
              <a:rPr lang="ar-IQ" dirty="0" smtClean="0"/>
              <a:t>اصدر احمد شاه مرسوما بتعين رضا خان رئيسا للوزراء في 29 ت1 1923،حصل على موافقة البرلمان ، سافر احمد شاه وترك اخيه وصيا على العرش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41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ظهور رضا خان على المسرح السياسي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2019-02-06T14:50:56Z</dcterms:created>
  <dcterms:modified xsi:type="dcterms:W3CDTF">2019-02-06T14:51:31Z</dcterms:modified>
</cp:coreProperties>
</file>