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532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80698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792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05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223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0422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0688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2732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3820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740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24502-F6A9-467A-89F7-EF30DC0D0224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947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24502-F6A9-467A-89F7-EF30DC0D0224}" type="datetimeFigureOut">
              <a:rPr lang="ar-IQ" smtClean="0"/>
              <a:t>01/06/1440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41E39-136C-4773-B893-9F13088211D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2523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7802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 سياسي رضا شاه اتجاه علماء الدين والتنظيم الاداري للبلاد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ar-IQ" dirty="0" smtClean="0"/>
              <a:t>ابعد المؤسسة الدينية من التدخل في السياسة ،استولى على املاك المؤسسة الدينية ،اضعف من دور </a:t>
            </a:r>
            <a:r>
              <a:rPr lang="ar-IQ" dirty="0" err="1" smtClean="0"/>
              <a:t>القضاه</a:t>
            </a:r>
            <a:r>
              <a:rPr lang="ar-IQ" dirty="0" smtClean="0"/>
              <a:t> الدينيين ،قلص وجودهم في البرلمان ،اضفى على نفسه صبغه دينية</a:t>
            </a:r>
          </a:p>
          <a:p>
            <a:r>
              <a:rPr lang="ar-IQ" dirty="0" smtClean="0"/>
              <a:t>في المجال الاجتماعي : رفع من شأن المرأة وسمح لها بدخول الجامعات المختلطة، قيد امتيازات الطلاق ،نشط الجمعيات النسائية ، سمح لها بالتوظيف ، حرم الحجاب التقليدي ،فرض الملابس الغربية على الرجال .</a:t>
            </a:r>
          </a:p>
          <a:p>
            <a:r>
              <a:rPr lang="ar-IQ" dirty="0" smtClean="0"/>
              <a:t>في ميدان التعليم : توسعت حركة بناء المدارس وزاد اعداد التلاميذ نشا جامعة طهران 1934، ارسل بعثات للدول الاوربية ،استحدث وزارة التربية ،فرض التعليم الالزامي وادخل النظام الكشفي ،امم المدارس الاجنبية .</a:t>
            </a:r>
          </a:p>
          <a:p>
            <a:r>
              <a:rPr lang="ar-IQ" dirty="0" smtClean="0"/>
              <a:t>في مجال الصحة :استخدم الخبراء الاجانب ،دعم الاطباء ،بنى المستشفيات ،ادخل الأنظمة الصحية للبلاد .</a:t>
            </a:r>
          </a:p>
          <a:p>
            <a:r>
              <a:rPr lang="ar-IQ" dirty="0" smtClean="0"/>
              <a:t>في مجال الاصلاحات الاقتصادية : اهتم بالصناعة ،رفع التعريفة  الكمركيه ،قدم سلفا بفائدة </a:t>
            </a:r>
            <a:r>
              <a:rPr lang="ar-IQ" dirty="0" err="1" smtClean="0"/>
              <a:t>بسيطه</a:t>
            </a:r>
            <a:r>
              <a:rPr lang="ar-IQ" dirty="0" smtClean="0"/>
              <a:t> ، طور صناعة النسيج ، كان المستفيد الاكبر هم الرأسماليين .</a:t>
            </a:r>
          </a:p>
          <a:p>
            <a:r>
              <a:rPr lang="ar-IQ" dirty="0" smtClean="0"/>
              <a:t>في الميدان الزراعي : حسن حالة الفلاحين ،حد من العلاقات الاقطاعية ،ادخل الاساليب </a:t>
            </a:r>
            <a:r>
              <a:rPr lang="ar-IQ" dirty="0" err="1" smtClean="0"/>
              <a:t>الحديثه</a:t>
            </a:r>
            <a:r>
              <a:rPr lang="ar-IQ" dirty="0" smtClean="0"/>
              <a:t> في الزراعة ،اعفيت الآلات المخصصة للزراعة من الرسوم ،اسس قسم زراعي في البنك الوطني </a:t>
            </a:r>
          </a:p>
          <a:p>
            <a:r>
              <a:rPr lang="ar-IQ" dirty="0" smtClean="0"/>
              <a:t>في المجال التجاري :احتكرت الحكومة التجارة الخارجية ،تدهورت التجارة حلال الازمة المالية العالمية ،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8139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عرض على الشاشة (3:4)‏</PresentationFormat>
  <Paragraphs>8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 سياسي رضا شاه اتجاه علماء الدين والتنظيم الاداري للبلاد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2O11</dc:creator>
  <cp:lastModifiedBy>DR.Ahmed Saker 2O11</cp:lastModifiedBy>
  <cp:revision>1</cp:revision>
  <dcterms:created xsi:type="dcterms:W3CDTF">2019-02-06T14:53:33Z</dcterms:created>
  <dcterms:modified xsi:type="dcterms:W3CDTF">2019-02-06T14:54:15Z</dcterms:modified>
</cp:coreProperties>
</file>