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dirty="0" smtClean="0"/>
              <a:t>المحاضرة التاسعة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834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Binomial distribution:</a:t>
            </a:r>
          </a:p>
          <a:p>
            <a:r>
              <a:rPr lang="en-US" dirty="0"/>
              <a:t>P(x) =  n!/x!(n-x)!  </a:t>
            </a:r>
            <a:r>
              <a:rPr lang="en-US" dirty="0" err="1"/>
              <a:t>pxqn</a:t>
            </a:r>
            <a:r>
              <a:rPr lang="en-US" dirty="0"/>
              <a:t>-x</a:t>
            </a:r>
          </a:p>
          <a:p>
            <a:r>
              <a:rPr lang="en-US" dirty="0"/>
              <a:t>E(x) </a:t>
            </a:r>
            <a:r>
              <a:rPr lang="en-US" dirty="0" err="1"/>
              <a:t>np</a:t>
            </a:r>
            <a:endParaRPr lang="en-US" dirty="0"/>
          </a:p>
          <a:p>
            <a:r>
              <a:rPr lang="en-US" dirty="0" err="1"/>
              <a:t>Var</a:t>
            </a:r>
            <a:r>
              <a:rPr lang="en-US" dirty="0"/>
              <a:t>(x) =</a:t>
            </a:r>
            <a:r>
              <a:rPr lang="en-US" dirty="0" err="1"/>
              <a:t>npq</a:t>
            </a:r>
            <a:endParaRPr lang="en-US" dirty="0"/>
          </a:p>
          <a:p>
            <a:r>
              <a:rPr lang="en-US" dirty="0" err="1"/>
              <a:t>m.g.f</a:t>
            </a:r>
            <a:r>
              <a:rPr lang="en-US" dirty="0"/>
              <a:t>  =(</a:t>
            </a:r>
            <a:r>
              <a:rPr lang="en-US" dirty="0" err="1"/>
              <a:t>q+pet</a:t>
            </a:r>
            <a:r>
              <a:rPr lang="en-US" dirty="0"/>
              <a:t>)n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5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Ex: x- B (20, ½)</a:t>
            </a:r>
          </a:p>
          <a:p>
            <a:r>
              <a:rPr lang="pt-BR" dirty="0"/>
              <a:t>P= ½ , q=1-p  =1/2</a:t>
            </a:r>
          </a:p>
          <a:p>
            <a:r>
              <a:rPr lang="pt-BR" dirty="0"/>
              <a:t>E(x)  =np =20  .1/2 =10 </a:t>
            </a:r>
          </a:p>
          <a:p>
            <a:r>
              <a:rPr lang="pt-BR" dirty="0"/>
              <a:t>Var(x)npq = 20  .1/2 .1/2  =5</a:t>
            </a:r>
          </a:p>
          <a:p>
            <a:r>
              <a:rPr lang="pt-BR" dirty="0"/>
              <a:t>P(x=2) =20!/2! .18! .(1/2)2 .(1/2)18</a:t>
            </a:r>
          </a:p>
          <a:p>
            <a:endParaRPr lang="pt-BR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6877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780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المحاضرة التاسعة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المحاضرة التاسعة</dc:title>
  <dc:creator>LAITH</dc:creator>
  <cp:lastModifiedBy>LAITH</cp:lastModifiedBy>
  <cp:revision>3</cp:revision>
  <dcterms:created xsi:type="dcterms:W3CDTF">2006-08-16T00:00:00Z</dcterms:created>
  <dcterms:modified xsi:type="dcterms:W3CDTF">2019-02-11T13:06:20Z</dcterms:modified>
</cp:coreProperties>
</file>