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0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2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9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6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B804-0CFB-47E7-A45D-B18CB5D4CF2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0DCB-6636-4F28-AF7E-1477E0924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INVERSE OF A MATRIX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471613"/>
            <a:ext cx="8458200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Consider a scalar k.  The inverse is the reciprocal or division of 1 by the scalar.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Example: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k=7	the inverse of k or k</a:t>
            </a:r>
            <a:r>
              <a:rPr lang="en-US" altLang="en-US" baseline="30000"/>
              <a:t>-1</a:t>
            </a:r>
            <a:r>
              <a:rPr lang="en-US" altLang="en-US"/>
              <a:t> = 1/k = 1/7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Division of matrices is not defined since there may be </a:t>
            </a:r>
            <a:r>
              <a:rPr lang="en-US" altLang="en-US" b="1"/>
              <a:t>AB</a:t>
            </a:r>
            <a:r>
              <a:rPr lang="en-US" altLang="en-US"/>
              <a:t> = </a:t>
            </a:r>
            <a:r>
              <a:rPr lang="en-US" altLang="en-US" b="1"/>
              <a:t>AC</a:t>
            </a:r>
            <a:r>
              <a:rPr lang="en-US" altLang="en-US"/>
              <a:t> while </a:t>
            </a:r>
            <a:r>
              <a:rPr lang="en-US" altLang="en-US" b="1"/>
              <a:t>B</a:t>
            </a:r>
            <a:r>
              <a:rPr lang="en-US" altLang="en-US"/>
              <a:t> = </a:t>
            </a:r>
            <a:r>
              <a:rPr lang="en-US" altLang="en-US" b="1"/>
              <a:t>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Instead matrix inversion is used.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inverse of a square matrix, </a:t>
            </a:r>
            <a:r>
              <a:rPr lang="en-US" altLang="en-US" b="1"/>
              <a:t>A</a:t>
            </a:r>
            <a:r>
              <a:rPr lang="en-US" altLang="en-US"/>
              <a:t>, if it exists, is the unique matrix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where: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1524000" y="3886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Example: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981200" y="1524000"/>
          <a:ext cx="271621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028700" imgH="939800" progId="Equation.3">
                  <p:embed/>
                </p:oleObj>
              </mc:Choice>
              <mc:Fallback>
                <p:oleObj name="Equation" r:id="rId3" imgW="10287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2716213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057400" y="4343400"/>
          <a:ext cx="365760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638300" imgH="939800" progId="Equation.3">
                  <p:embed/>
                </p:oleObj>
              </mc:Choice>
              <mc:Fallback>
                <p:oleObj name="Equation" r:id="rId5" imgW="16383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365760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52400" y="4114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Because: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2057400" y="1828800"/>
            <a:ext cx="13716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A=</a:t>
            </a:r>
          </a:p>
        </p:txBody>
      </p:sp>
    </p:spTree>
    <p:extLst>
      <p:ext uri="{BB962C8B-B14F-4D97-AF65-F5344CB8AC3E}">
        <p14:creationId xmlns:p14="http://schemas.microsoft.com/office/powerpoint/2010/main" val="389790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5410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Properties of the inverse: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905000" y="1524000"/>
          <a:ext cx="26416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016000" imgH="1143000" progId="Equation.3">
                  <p:embed/>
                </p:oleObj>
              </mc:Choice>
              <mc:Fallback>
                <p:oleObj name="Equation" r:id="rId3" imgW="1016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26416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8534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square matrix that has an inverse is called a nonsingular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matrix that does not have an inverse is called a singular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Square matrices have inverses except when the determinant is zero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When the determinant of a matrix is zero the matrix is singular</a:t>
            </a:r>
          </a:p>
        </p:txBody>
      </p:sp>
    </p:spTree>
    <p:extLst>
      <p:ext uri="{BB962C8B-B14F-4D97-AF65-F5344CB8AC3E}">
        <p14:creationId xmlns:p14="http://schemas.microsoft.com/office/powerpoint/2010/main" val="5263700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5" baseType="lpstr">
      <vt:lpstr>نسق Office</vt:lpstr>
      <vt:lpstr>Microsoft Equation 3.0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2019-03-08T19:19:58Z</dcterms:created>
  <dcterms:modified xsi:type="dcterms:W3CDTF">2019-03-08T19:20:14Z</dcterms:modified>
</cp:coreProperties>
</file>