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B6CE3C-2EFC-4F45-87F7-8C7DB68237E4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1B082BA-D4AB-4FB3-86F5-E31B3EFC5F5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588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36839-EFF8-42F4-AC57-DCB5E1CFB89F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85553-93AF-4C1D-9604-BA126AB4522E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4E0D9-6E13-48A3-8271-C3B4D75E26BE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7315C-8308-475F-B693-442683D6A98A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0FB83B-7296-45BF-8A72-79204F972B9A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5D927-310F-43D9-8C0F-A8FCBA0DCFD3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5F7CF-36CA-4AA6-A804-7C2AFB1E09D1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AECF3-E634-4662-A9F5-BB85D3B9540E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E0502-E762-4AB0-81E4-8378564384EA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BF5DC-5182-46B7-8EE3-EF30930C3EC7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F0CCB-30D6-47A8-9407-CA2C4CD63BD1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2CAB24-F07F-4700-8E8F-454E92174BE0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404664"/>
            <a:ext cx="653447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1-5 مكونات نافذة البرنامج </a:t>
            </a:r>
            <a:r>
              <a:rPr lang="en-US" b="1" dirty="0">
                <a:latin typeface="Arial"/>
                <a:ea typeface="Calibri"/>
                <a:cs typeface="Arial"/>
              </a:rPr>
              <a:t>Microsoft Word</a:t>
            </a:r>
            <a:r>
              <a:rPr lang="ar-IQ" b="1" dirty="0">
                <a:ea typeface="Calibri"/>
              </a:rPr>
              <a:t> 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ea typeface="Calibri"/>
              </a:rPr>
              <a:t>5-1 شريط العنوان </a:t>
            </a:r>
            <a:r>
              <a:rPr lang="en-US" b="1" dirty="0">
                <a:latin typeface="Arial"/>
                <a:ea typeface="Calibri"/>
                <a:cs typeface="Arial"/>
              </a:rPr>
              <a:t>title bar </a:t>
            </a:r>
            <a:r>
              <a:rPr lang="ar-IQ" b="1" dirty="0">
                <a:ea typeface="Calibri"/>
              </a:rPr>
              <a:t>:- 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0605"/>
            <a:ext cx="8376642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323528" y="1916832"/>
            <a:ext cx="837664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وسمي شريط العنوان لأنه يحتوي على عنوان البرنامج المفتوح وكذلك على زري التصغير والتكبير والاغلاق  بالإضافة الى امكانية وضع شريط ادوات الوصول السريع ( الذي يحتوي على ايقونات الحفظ والتراجع والفتح وغيرها من ادوات التي يتحكم بها المستخدم ) .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009737" y="3216238"/>
            <a:ext cx="369043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 lvl="2" indent="-228600" algn="justLow">
              <a:lnSpc>
                <a:spcPct val="115000"/>
              </a:lnSpc>
              <a:buFont typeface="+mj-lt"/>
              <a:buAutoNum type="arabicPeriod" startAt="2"/>
            </a:pPr>
            <a:r>
              <a:rPr lang="ar-IQ" b="1" dirty="0">
                <a:ea typeface="Calibri"/>
              </a:rPr>
              <a:t>شريط القوائم </a:t>
            </a:r>
            <a:r>
              <a:rPr lang="en-US" b="1" dirty="0">
                <a:latin typeface="Arial"/>
                <a:ea typeface="Calibri"/>
                <a:cs typeface="Arial"/>
              </a:rPr>
              <a:t>minus bar </a:t>
            </a:r>
            <a:r>
              <a:rPr lang="ar-IQ" b="1" dirty="0">
                <a:ea typeface="Calibri"/>
              </a:rPr>
              <a:t>:-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102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627120"/>
            <a:ext cx="837664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01" y="4365104"/>
            <a:ext cx="8250381" cy="234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4429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8662784" cy="637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8398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44842" y="260648"/>
            <a:ext cx="641964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ea typeface="Calibri"/>
              </a:rPr>
              <a:t>شريط تبويب او قائمة مراسلات </a:t>
            </a:r>
            <a:r>
              <a:rPr lang="en-US" b="1" dirty="0">
                <a:latin typeface="Arial"/>
                <a:ea typeface="Calibri"/>
                <a:cs typeface="Arial"/>
              </a:rPr>
              <a:t>Mailings</a:t>
            </a:r>
            <a:r>
              <a:rPr lang="ar-IQ" b="1" dirty="0">
                <a:ea typeface="Calibri"/>
              </a:rPr>
              <a:t> :-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02824"/>
            <a:ext cx="856895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4823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75572"/>
            <a:ext cx="8331794" cy="272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74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0444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0456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104</Words>
  <Application>Microsoft Office PowerPoint</Application>
  <PresentationFormat>عرض على الشاشة (3:4)‏</PresentationFormat>
  <Paragraphs>15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2019-02-26T13:40:56Z</dcterms:created>
  <dcterms:modified xsi:type="dcterms:W3CDTF">2019-02-26T14:20:12Z</dcterms:modified>
</cp:coreProperties>
</file>