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DD25C6-807D-4DDF-B729-CC76A9277C7A}" type="datetimeFigureOut">
              <a:rPr lang="ar-AE" smtClean="0"/>
              <a:t>21/06/1440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952ECC-1077-404F-BEB6-7D433164A3CA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65981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BA2EF-6FD7-4FA9-9977-B15BFB0C2F15}" type="datetime1">
              <a:rPr lang="ar-SA" smtClean="0"/>
              <a:t>21/06/1440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9AA508-5A70-48A5-9E21-33F58532D858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ADA9FF-AD52-4DE2-AA0B-D28189CDAB0C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B32C1-6F36-4FC4-BB9A-2AE5F5A8DEEC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4585F-974F-40FF-9536-6E58F32AAD72}" type="datetime1">
              <a:rPr lang="ar-SA" smtClean="0"/>
              <a:t>21/06/1440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83AAE6-CBD4-476B-9444-7DC9AC1DE698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C7D6C7-AD72-47E1-A184-934AAE104E0A}" type="datetime1">
              <a:rPr lang="ar-SA" smtClean="0"/>
              <a:t>21/06/1440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6BFEF1-FCF7-421A-A449-2879B38BE15B}" type="datetime1">
              <a:rPr lang="ar-SA" smtClean="0"/>
              <a:t>21/06/1440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B762-4121-4653-9F31-BA648CE02417}" type="datetime1">
              <a:rPr lang="ar-SA" smtClean="0"/>
              <a:t>21/06/1440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90574B-1BC0-4122-8806-87275F4D3E6B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D70D5D-EFC1-4D16-B1A1-A513E6FC7238}" type="datetime1">
              <a:rPr lang="ar-SA" smtClean="0"/>
              <a:t>21/06/1440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AACCB8-8F16-4D1A-AC8F-1D8FCA5CA4B2}" type="datetime1">
              <a:rPr lang="ar-SA" smtClean="0"/>
              <a:t>21/06/1440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hdr="0" dt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640"/>
            <a:ext cx="6478587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291465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178" y="1449169"/>
            <a:ext cx="5666903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3563888" y="2413338"/>
            <a:ext cx="5256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5-1 ) أعداد صفحة قياسية :-</a:t>
            </a:r>
          </a:p>
          <a:p>
            <a:r>
              <a:rPr lang="ar-AE" dirty="0"/>
              <a:t>1- ضمن القائمة تخطيط الصفحة </a:t>
            </a:r>
            <a:r>
              <a:rPr lang="en-US" dirty="0"/>
              <a:t>page layout </a:t>
            </a:r>
            <a:r>
              <a:rPr lang="ar-AE" dirty="0"/>
              <a:t>انقر الزر الحجم </a:t>
            </a:r>
            <a:r>
              <a:rPr lang="en-US" dirty="0"/>
              <a:t>size </a:t>
            </a:r>
            <a:r>
              <a:rPr lang="ar-AE" dirty="0"/>
              <a:t>واختر حجم الورقة المناسب . اذا لم تجد الحجم المطلوب ضمن المعرض , انقر " احجام الورق الاضافية " </a:t>
            </a:r>
            <a:r>
              <a:rPr lang="en-US" dirty="0"/>
              <a:t>more pager size  ,</a:t>
            </a:r>
            <a:r>
              <a:rPr lang="ar-AE" dirty="0"/>
              <a:t>وعين حجم الورق ضمن التبويب " الورق " </a:t>
            </a:r>
            <a:r>
              <a:rPr lang="en-US" dirty="0"/>
              <a:t>pager </a:t>
            </a:r>
            <a:r>
              <a:rPr lang="ar-AE" dirty="0"/>
              <a:t>في مربع الحوار "اعداد الصفحة " </a:t>
            </a:r>
            <a:r>
              <a:rPr lang="en-US" dirty="0"/>
              <a:t>page setup  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4365104"/>
            <a:ext cx="1962150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167664"/>
            <a:ext cx="2066925" cy="233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1933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9481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3635469" cy="301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0207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60648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5813"/>
            <a:ext cx="6478587" cy="20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7878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8278787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كلية التربية الاساسية/ قسم علوم الحاسبات</a:t>
            </a:r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34883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83</Words>
  <Application>Microsoft Office PowerPoint</Application>
  <PresentationFormat>عرض على الشاشة (3:4)‏</PresentationFormat>
  <Paragraphs>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انقلاب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1</cp:revision>
  <dcterms:created xsi:type="dcterms:W3CDTF">2019-02-26T13:43:28Z</dcterms:created>
  <dcterms:modified xsi:type="dcterms:W3CDTF">2019-02-26T16:18:21Z</dcterms:modified>
</cp:coreProperties>
</file>