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542" r:id="rId2"/>
    <p:sldId id="269" r:id="rId3"/>
    <p:sldId id="270" r:id="rId4"/>
    <p:sldId id="272" r:id="rId5"/>
    <p:sldId id="273" r:id="rId6"/>
    <p:sldId id="274" r:id="rId7"/>
    <p:sldId id="275" r:id="rId8"/>
    <p:sldId id="276" r:id="rId9"/>
    <p:sldId id="54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76" autoAdjust="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4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 u="sng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6019800"/>
            <a:ext cx="9147765" cy="8452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itle 7"/>
          <p:cNvSpPr txBox="1">
            <a:spLocks/>
          </p:cNvSpPr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2667000"/>
            <a:ext cx="6477000" cy="193899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4000" b="1" dirty="0" smtClean="0"/>
              <a:t>محاضرات تعليمية لبرنامج :</a:t>
            </a:r>
          </a:p>
          <a:p>
            <a:pPr algn="ctr"/>
            <a:r>
              <a:rPr lang="en-US" sz="4000" b="1" dirty="0" smtClean="0"/>
              <a:t>Microsoft office power point 2010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5565"/>
            <a:ext cx="1219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المحاضرة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الثالثة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57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1"/>
          </a:xfrm>
        </p:spPr>
        <p:txBody>
          <a:bodyPr>
            <a:noAutofit/>
          </a:bodyPr>
          <a:lstStyle/>
          <a:p>
            <a:pPr algn="ctr"/>
            <a:r>
              <a:rPr lang="ar-SA" sz="2800" dirty="0" smtClean="0"/>
              <a:t>الدرس 1-3: العمل على العرض التقديمي الخاص بك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934200" cy="47244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حفظ الملفات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حفظ ملف معين، قم بالنقر على رمز حفظ في شريط أدوات الوصول السريع، أو قم بالنقر على ملف </a:t>
            </a:r>
            <a:r>
              <a:rPr lang="ar-JO" dirty="0" err="1" smtClean="0"/>
              <a:t>-</a:t>
            </a:r>
            <a:r>
              <a:rPr lang="ar-JO" dirty="0" smtClean="0"/>
              <a:t> </a:t>
            </a:r>
            <a:r>
              <a:rPr lang="ar-SA" dirty="0" smtClean="0"/>
              <a:t>حفظ، أو استخدم الاختصار </a:t>
            </a:r>
            <a:r>
              <a:rPr lang="en-US" dirty="0" smtClean="0"/>
              <a:t>Ctrl + S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فتح الملفات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إعادة فتح ملف محفوظ، قم بالنقر على ملف← فتح أو استخدم الاختصار </a:t>
            </a:r>
            <a:r>
              <a:rPr lang="en-US" dirty="0" smtClean="0"/>
              <a:t>Ctrl + O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31825"/>
          </a:xfrm>
        </p:spPr>
        <p:txBody>
          <a:bodyPr>
            <a:normAutofit/>
          </a:bodyPr>
          <a:lstStyle/>
          <a:p>
            <a:r>
              <a:rPr lang="ar-SA" sz="2700" dirty="0" smtClean="0"/>
              <a:t>استخدام قائمة أخير</a:t>
            </a:r>
            <a:endParaRPr lang="ar-S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43000"/>
            <a:ext cx="6934200" cy="49530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من الطرق الأخرى لفتح 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هي قائمة </a:t>
            </a:r>
            <a:r>
              <a:rPr lang="ar-SA" dirty="0" err="1" smtClean="0"/>
              <a:t>أخير.</a:t>
            </a:r>
            <a:r>
              <a:rPr lang="ar-SA" dirty="0" smtClean="0"/>
              <a:t> إذا قمت بالنقر على ملف←أخير، سترى قائمة بالعروض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الأخيرة وأماكن فتحها</a:t>
            </a:r>
            <a:endParaRPr lang="ar-JO" dirty="0" smtClean="0"/>
          </a:p>
          <a:p>
            <a:r>
              <a:rPr lang="ar-SA" dirty="0" smtClean="0"/>
              <a:t>ويمكنك النقر، إن رغبت، على رمز دبوس الإضافة</a:t>
            </a:r>
            <a:r>
              <a:rPr lang="ar-JO" dirty="0" err="1" smtClean="0"/>
              <a:t>/</a:t>
            </a:r>
            <a:r>
              <a:rPr lang="ar-SA" dirty="0" smtClean="0"/>
              <a:t>التثبيت للاحتفاظ بوثيقة محددة في قائمة </a:t>
            </a:r>
            <a:r>
              <a:rPr lang="ar-SA" dirty="0" err="1" smtClean="0"/>
              <a:t>أخير.</a:t>
            </a:r>
            <a:r>
              <a:rPr lang="ar-SA" dirty="0" smtClean="0"/>
              <a:t> ومن أجل إزالة الوثيقة، قم بالنقر على رمز دبوس الإضافة مرة أخرى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/>
              <a:t>التبديل بين الملفات المفتوحة</a:t>
            </a:r>
            <a:endParaRPr lang="en-US" b="1" u="sng" dirty="0" smtClean="0"/>
          </a:p>
          <a:p>
            <a:r>
              <a:rPr lang="ar-SA" dirty="0" smtClean="0"/>
              <a:t>هنالك طرق قليلة للتبديل بين العروض </a:t>
            </a:r>
            <a:r>
              <a:rPr lang="ar-SA" dirty="0" err="1" smtClean="0"/>
              <a:t>التقديمية</a:t>
            </a:r>
            <a:r>
              <a:rPr lang="ar-SA" dirty="0" smtClean="0"/>
              <a:t> المفتوحة في برنامج </a:t>
            </a:r>
            <a:r>
              <a:rPr lang="ar-SA" dirty="0" err="1" smtClean="0"/>
              <a:t>باوربوينت.</a:t>
            </a:r>
            <a:r>
              <a:rPr lang="ar-SA" dirty="0" smtClean="0"/>
              <a:t> وإحدى الطرق هو النقر على </a:t>
            </a:r>
            <a:r>
              <a:rPr lang="ar-SA" dirty="0" err="1" smtClean="0"/>
              <a:t>تبويبة</a:t>
            </a:r>
            <a:r>
              <a:rPr lang="ar-SA" dirty="0" smtClean="0"/>
              <a:t> عرض، والنقر على تبديل النوافذ، والنقر على العرض التقديمي الذي تود التبديل إليه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199"/>
            <a:ext cx="7772400" cy="533401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1-4: تحرير العرض التقديمي الخاص بك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91400" cy="5257800"/>
          </a:xfrm>
        </p:spPr>
        <p:txBody>
          <a:bodyPr>
            <a:normAutofit/>
          </a:bodyPr>
          <a:lstStyle/>
          <a:p>
            <a:r>
              <a:rPr lang="ar-SA" sz="2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استخدام جزء الشرائح/المخطط التفصيلي</a:t>
            </a:r>
            <a:endParaRPr lang="ar-JO" sz="25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لقد استخدمنا حتى الآن جزء </a:t>
            </a:r>
            <a:r>
              <a:rPr lang="ar-SA" dirty="0" err="1" smtClean="0"/>
              <a:t>الشرائح.</a:t>
            </a:r>
            <a:r>
              <a:rPr lang="ar-SA" dirty="0" smtClean="0"/>
              <a:t> وهذا يعطيك عرض صورة مصغرة لكل </a:t>
            </a:r>
            <a:r>
              <a:rPr lang="ar-SA" dirty="0" err="1" smtClean="0"/>
              <a:t>شريحة.</a:t>
            </a:r>
            <a:r>
              <a:rPr lang="ar-SA" dirty="0" smtClean="0"/>
              <a:t> وللعمل على شريحة مختلفة، يمكنك ببساطة النقر على صورتها الصغيرة، أو النقر بالزر الأيمن على الشريحة لرؤية المزيد من خيارات التحرير</a:t>
            </a:r>
            <a:endParaRPr lang="ar-JO" dirty="0" smtClean="0"/>
          </a:p>
          <a:p>
            <a:endParaRPr lang="ar-JO" dirty="0" smtClean="0"/>
          </a:p>
          <a:p>
            <a:r>
              <a:rPr lang="ar-SA" sz="2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التنقل في الشرائح الخاصة بك</a:t>
            </a:r>
            <a:endParaRPr lang="en-US" sz="25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يوجد طرق مختلفة قليلة يمكنك من خلالها التنقل في الشرائح الخاصة </a:t>
            </a:r>
            <a:r>
              <a:rPr lang="ar-SA" dirty="0" err="1" smtClean="0"/>
              <a:t>بك.</a:t>
            </a:r>
            <a:r>
              <a:rPr lang="ar-SA" dirty="0" smtClean="0"/>
              <a:t> وأسهل طريقة هي استخدام جزء </a:t>
            </a:r>
            <a:r>
              <a:rPr lang="ar-SA" dirty="0" err="1" smtClean="0"/>
              <a:t>الشرائح </a:t>
            </a:r>
            <a:r>
              <a:rPr lang="ar-SA" dirty="0" smtClean="0"/>
              <a:t>– فقط قم بالنقر على الشريحة التي تريد </a:t>
            </a:r>
            <a:r>
              <a:rPr lang="ar-SA" dirty="0" err="1" smtClean="0"/>
              <a:t>تحريرها.</a:t>
            </a:r>
            <a:r>
              <a:rPr lang="ar-SA" dirty="0" smtClean="0"/>
              <a:t> يمكنك استخدام شريط التمرير للتنقل في قائمة الشرائح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1"/>
          </a:xfrm>
        </p:spPr>
        <p:txBody>
          <a:bodyPr>
            <a:normAutofit/>
          </a:bodyPr>
          <a:lstStyle/>
          <a:p>
            <a:r>
              <a:rPr lang="ar-SA" sz="2700" dirty="0" smtClean="0"/>
              <a:t>تحرير الشرائح</a:t>
            </a:r>
            <a:endParaRPr lang="ar-S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620000" cy="5181600"/>
          </a:xfrm>
        </p:spPr>
        <p:txBody>
          <a:bodyPr>
            <a:noAutofit/>
          </a:bodyPr>
          <a:lstStyle/>
          <a:p>
            <a:r>
              <a:rPr lang="ar-SA" dirty="0" smtClean="0"/>
              <a:t>من أجل تحرير شريحة معينة، قم بالنقر عليها في جزء الشرائح </a:t>
            </a:r>
            <a:r>
              <a:rPr lang="ar-SA" dirty="0" err="1" smtClean="0"/>
              <a:t>لاختيارها.</a:t>
            </a:r>
            <a:r>
              <a:rPr lang="ar-SA" dirty="0" smtClean="0"/>
              <a:t> ثم قم بإجراء التغييرات الخاصة بك في إطار التحرير</a:t>
            </a:r>
            <a:endParaRPr lang="ar-JO" dirty="0" smtClean="0"/>
          </a:p>
          <a:p>
            <a:endParaRPr lang="ar-JO" dirty="0" smtClean="0"/>
          </a:p>
          <a:p>
            <a:pPr>
              <a:spcBef>
                <a:spcPct val="0"/>
              </a:spcBef>
            </a:pPr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تغيير تخطيط الشريحة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اختيار تخطيط جديد لشريحة معينة، قم أولاً باختيار الشريحة في جزء </a:t>
            </a:r>
            <a:r>
              <a:rPr lang="ar-SA" dirty="0" err="1" smtClean="0"/>
              <a:t>الشرائح.</a:t>
            </a:r>
            <a:r>
              <a:rPr lang="ar-SA" dirty="0" smtClean="0"/>
              <a:t> ثم قم بالنقر على زر تخطيط واختار تخطيط جديد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تعيين الشرائح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إذا قمت بإجراء تغييرات كثيرة جداً، وأردت أن تعود الشريحة الخاصة بك إلى التخطيط الافتراضي، قم ببساطة بالنقر على زر إعادة التعيين في </a:t>
            </a:r>
            <a:r>
              <a:rPr lang="ar-SA" dirty="0" err="1" smtClean="0"/>
              <a:t>تبويبة</a:t>
            </a:r>
            <a:r>
              <a:rPr lang="ar-SA" dirty="0" smtClean="0"/>
              <a:t> الصفحة الرئيسية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55625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1-5: ترتيب الشرائح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7467600" cy="51054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سحب وإفلات الشرائح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إن جزء الشرائح يسهّل عملية إعادة ترتيب </a:t>
            </a:r>
            <a:r>
              <a:rPr lang="ar-SA" dirty="0" err="1" smtClean="0"/>
              <a:t>الشرائح.</a:t>
            </a:r>
            <a:r>
              <a:rPr lang="ar-SA" dirty="0" smtClean="0"/>
              <a:t> قم ببساطة بسحب وإفلات الشرائح في موقعها الجديد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تكرار الشرائح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يمكنك، إن رغبت، إنشاء نسخة مطابقة من أي شريحة يتم وضعها تلقائياً </a:t>
            </a:r>
            <a:r>
              <a:rPr lang="ar-SA" dirty="0" err="1" smtClean="0"/>
              <a:t>بعدها.</a:t>
            </a:r>
            <a:r>
              <a:rPr lang="ar-SA" dirty="0" smtClean="0"/>
              <a:t> قم ببساطة بالنقر بالزر الأيمن على الشريحة وانقر على شريحة مكررة</a:t>
            </a:r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105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إنشاء الأقسام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4876800"/>
          </a:xfrm>
        </p:spPr>
        <p:txBody>
          <a:bodyPr>
            <a:normAutofit/>
          </a:bodyPr>
          <a:lstStyle/>
          <a:p>
            <a:r>
              <a:rPr lang="ar-SA" dirty="0" smtClean="0"/>
              <a:t>الأقسام هي سمة جديدة في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</a:t>
            </a:r>
            <a:r>
              <a:rPr lang="ar-SA" dirty="0" err="1" smtClean="0"/>
              <a:t>2010.</a:t>
            </a:r>
            <a:r>
              <a:rPr lang="ar-SA" dirty="0" smtClean="0"/>
              <a:t> فهي تسمح لك بتجميع الشرائح، ما يسهّل تطبيق التنسيق وتقديم عرض الشرائح وإجراء العديد من المهام </a:t>
            </a:r>
            <a:r>
              <a:rPr lang="ar-SA" dirty="0" err="1" smtClean="0"/>
              <a:t>الأخرى.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ومن أجل إضافة قسم، قم بالنقر على الصفحة </a:t>
            </a:r>
            <a:r>
              <a:rPr lang="ar-SA" dirty="0" err="1" smtClean="0"/>
              <a:t>الرئيسية </a:t>
            </a:r>
            <a:r>
              <a:rPr lang="ar-SA" dirty="0" smtClean="0"/>
              <a:t>– </a:t>
            </a:r>
            <a:r>
              <a:rPr lang="ar-SA" dirty="0" err="1" smtClean="0"/>
              <a:t>مقطع </a:t>
            </a:r>
            <a:r>
              <a:rPr lang="ar-SA" dirty="0" smtClean="0"/>
              <a:t>– إضافة قسم</a:t>
            </a:r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عرض الأقسام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يمكنك استخدام الأسهم الموجودة داخل كل عنوان مقطع لطي أو توسيع ذلك المقطع، أو إخفاء أو عرض شرائحه على التوالي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67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نقل الشرائح والأقسام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من أجل نقل الشرائح بين الأقسام، قم ببساطة بسحبها وإسقاطها</a:t>
            </a:r>
            <a:endParaRPr lang="ar-JO" dirty="0" smtClean="0"/>
          </a:p>
          <a:p>
            <a:endParaRPr lang="ar-JO" dirty="0" smtClean="0"/>
          </a:p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إزالة الأقسام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إزالة قسم معين، قم بطيه ثم قم بالنقر بالزر الأيمن، وانقر على إزالة قسم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2667000"/>
            <a:ext cx="6477000" cy="70788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4000" b="1" dirty="0" smtClean="0"/>
              <a:t>انتهت المحاضرة الثالثة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5565"/>
            <a:ext cx="1219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المحاضرة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الثالثة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1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3443</TotalTime>
  <Words>508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الدرس 1-3: العمل على العرض التقديمي الخاص بك</vt:lpstr>
      <vt:lpstr>استخدام قائمة أخير</vt:lpstr>
      <vt:lpstr>الدرس 1-4: تحرير العرض التقديمي الخاص بك</vt:lpstr>
      <vt:lpstr>تحرير الشرائح</vt:lpstr>
      <vt:lpstr>الدرس 1-5: ترتيب الشرائح</vt:lpstr>
      <vt:lpstr>إنشاء الأقسام</vt:lpstr>
      <vt:lpstr>نقل الشرائح والأقسام</vt:lpstr>
      <vt:lpstr>PowerPoint Presentation</vt:lpstr>
    </vt:vector>
  </TitlesOfParts>
  <Company>tago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القسم 1: البداية</dc:title>
  <dc:creator>Oday Al-Qasem</dc:creator>
  <cp:lastModifiedBy>tahreer</cp:lastModifiedBy>
  <cp:revision>296</cp:revision>
  <dcterms:created xsi:type="dcterms:W3CDTF">2011-12-11T15:08:42Z</dcterms:created>
  <dcterms:modified xsi:type="dcterms:W3CDTF">2019-05-27T04:52:55Z</dcterms:modified>
</cp:coreProperties>
</file>