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5" autoAdjust="0"/>
    <p:restoredTop sz="94660"/>
  </p:normalViewPr>
  <p:slideViewPr>
    <p:cSldViewPr snapToGrid="0">
      <p:cViewPr varScale="1">
        <p:scale>
          <a:sx n="87" d="100"/>
          <a:sy n="87" d="100"/>
        </p:scale>
        <p:origin x="420" y="90"/>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C5737-A03A-492C-91C7-3C91F7EB044B}" type="doc">
      <dgm:prSet loTypeId="urn:microsoft.com/office/officeart/2005/8/layout/hierarchy1" loCatId="hierarchy" qsTypeId="urn:microsoft.com/office/officeart/2005/8/quickstyle/simple5" qsCatId="simple" csTypeId="urn:microsoft.com/office/officeart/2005/8/colors/accent1_1" csCatId="accent1" phldr="1"/>
      <dgm:spPr/>
      <dgm:t>
        <a:bodyPr/>
        <a:lstStyle/>
        <a:p>
          <a:endParaRPr lang="en-US"/>
        </a:p>
      </dgm:t>
    </dgm:pt>
    <dgm:pt modelId="{BAF13D45-0B28-4C24-9787-ABCD68278F5E}">
      <dgm:prSet phldrT="[Text]" custT="1"/>
      <dgm:spPr/>
      <dgm:t>
        <a:bodyPr/>
        <a:lstStyle/>
        <a:p>
          <a:r>
            <a:rPr lang="ar-IQ" sz="2000" b="1" dirty="0" smtClean="0"/>
            <a:t>مكونات حمل </a:t>
          </a:r>
          <a:r>
            <a:rPr lang="ar-IQ" sz="2000" b="1" dirty="0"/>
            <a:t>التدريب</a:t>
          </a:r>
          <a:endParaRPr lang="en-US" sz="2000" b="1" dirty="0"/>
        </a:p>
      </dgm:t>
    </dgm:pt>
    <dgm:pt modelId="{5224B55C-BA5B-49D0-860A-8693F471032C}" type="parTrans" cxnId="{146FD9F7-DB66-4717-8246-FF31D0666120}">
      <dgm:prSet/>
      <dgm:spPr/>
      <dgm:t>
        <a:bodyPr/>
        <a:lstStyle/>
        <a:p>
          <a:endParaRPr lang="en-US"/>
        </a:p>
      </dgm:t>
    </dgm:pt>
    <dgm:pt modelId="{6532433E-0D31-4F3D-AA7F-5C1FB31E16F2}" type="sibTrans" cxnId="{146FD9F7-DB66-4717-8246-FF31D0666120}">
      <dgm:prSet/>
      <dgm:spPr/>
      <dgm:t>
        <a:bodyPr/>
        <a:lstStyle/>
        <a:p>
          <a:endParaRPr lang="en-US"/>
        </a:p>
      </dgm:t>
    </dgm:pt>
    <dgm:pt modelId="{025B7138-B2EF-485E-AF3B-A170EAFA7F6F}">
      <dgm:prSet phldrT="[Text]" custT="1"/>
      <dgm:spPr/>
      <dgm:t>
        <a:bodyPr/>
        <a:lstStyle/>
        <a:p>
          <a:r>
            <a:rPr lang="ar-IQ" sz="2000" b="1" dirty="0"/>
            <a:t>الحمل الخارجي</a:t>
          </a:r>
          <a:endParaRPr lang="en-US" sz="2000" b="1" dirty="0"/>
        </a:p>
      </dgm:t>
    </dgm:pt>
    <dgm:pt modelId="{D6E0D594-8A88-4CBB-A9F3-C345D70B97F6}" type="parTrans" cxnId="{71A33931-07B0-468F-B8F1-020BAC22DC70}">
      <dgm:prSet/>
      <dgm:spPr/>
      <dgm:t>
        <a:bodyPr/>
        <a:lstStyle/>
        <a:p>
          <a:endParaRPr lang="en-US"/>
        </a:p>
      </dgm:t>
    </dgm:pt>
    <dgm:pt modelId="{8C33AFDD-D6FE-4E24-B277-F10F6E5A55E6}" type="sibTrans" cxnId="{71A33931-07B0-468F-B8F1-020BAC22DC70}">
      <dgm:prSet/>
      <dgm:spPr/>
      <dgm:t>
        <a:bodyPr/>
        <a:lstStyle/>
        <a:p>
          <a:endParaRPr lang="en-US"/>
        </a:p>
      </dgm:t>
    </dgm:pt>
    <dgm:pt modelId="{8E178AD8-605B-487D-BA4F-992027CC07D8}">
      <dgm:prSet phldrT="[Text]" custT="1"/>
      <dgm:spPr/>
      <dgm:t>
        <a:bodyPr/>
        <a:lstStyle/>
        <a:p>
          <a:r>
            <a:rPr lang="ar-IQ" sz="3200" b="1" dirty="0"/>
            <a:t>الحجم</a:t>
          </a:r>
          <a:endParaRPr lang="en-US" sz="3200" b="1" dirty="0"/>
        </a:p>
      </dgm:t>
    </dgm:pt>
    <dgm:pt modelId="{CD4AC0CF-5FF5-4DB4-B231-5B24FBE3621B}" type="parTrans" cxnId="{37ADE744-2FE2-4507-9CCB-12E3EB1D8E38}">
      <dgm:prSet/>
      <dgm:spPr/>
      <dgm:t>
        <a:bodyPr/>
        <a:lstStyle/>
        <a:p>
          <a:endParaRPr lang="en-US"/>
        </a:p>
      </dgm:t>
    </dgm:pt>
    <dgm:pt modelId="{631388C3-6957-430E-87FC-586DC6644254}" type="sibTrans" cxnId="{37ADE744-2FE2-4507-9CCB-12E3EB1D8E38}">
      <dgm:prSet/>
      <dgm:spPr/>
      <dgm:t>
        <a:bodyPr/>
        <a:lstStyle/>
        <a:p>
          <a:endParaRPr lang="en-US"/>
        </a:p>
      </dgm:t>
    </dgm:pt>
    <dgm:pt modelId="{DFEAFC55-38B7-4198-B52A-B3A5DDB7A9A8}">
      <dgm:prSet phldrT="[Text]" custT="1"/>
      <dgm:spPr/>
      <dgm:t>
        <a:bodyPr/>
        <a:lstStyle/>
        <a:p>
          <a:r>
            <a:rPr lang="ar-IQ" sz="2800" b="1" dirty="0"/>
            <a:t>الشدة </a:t>
          </a:r>
          <a:endParaRPr lang="en-US" sz="2800" b="1" dirty="0"/>
        </a:p>
      </dgm:t>
    </dgm:pt>
    <dgm:pt modelId="{B9FEBE41-4580-4DD8-B2EB-CA2768890E56}" type="parTrans" cxnId="{086B8C6F-478D-4201-8160-490A9A9B0BEA}">
      <dgm:prSet/>
      <dgm:spPr/>
      <dgm:t>
        <a:bodyPr/>
        <a:lstStyle/>
        <a:p>
          <a:endParaRPr lang="en-US"/>
        </a:p>
      </dgm:t>
    </dgm:pt>
    <dgm:pt modelId="{DBB3628C-6695-4EDB-BC1A-1CE6CE8EAE33}" type="sibTrans" cxnId="{086B8C6F-478D-4201-8160-490A9A9B0BEA}">
      <dgm:prSet/>
      <dgm:spPr/>
      <dgm:t>
        <a:bodyPr/>
        <a:lstStyle/>
        <a:p>
          <a:endParaRPr lang="en-US"/>
        </a:p>
      </dgm:t>
    </dgm:pt>
    <dgm:pt modelId="{CA3503FE-1F70-42B6-B678-0958765B88B0}">
      <dgm:prSet phldrT="[Text]" custT="1"/>
      <dgm:spPr/>
      <dgm:t>
        <a:bodyPr/>
        <a:lstStyle/>
        <a:p>
          <a:r>
            <a:rPr lang="ar-IQ" sz="2000" b="1" dirty="0"/>
            <a:t>الحمل الداخلي </a:t>
          </a:r>
          <a:endParaRPr lang="en-US" sz="2000" b="1" dirty="0"/>
        </a:p>
      </dgm:t>
    </dgm:pt>
    <dgm:pt modelId="{BD9F7024-2A59-4547-BDD7-BC6540F5D00A}" type="parTrans" cxnId="{EE74A91C-F484-400C-8892-B81495CD8637}">
      <dgm:prSet/>
      <dgm:spPr/>
      <dgm:t>
        <a:bodyPr/>
        <a:lstStyle/>
        <a:p>
          <a:endParaRPr lang="en-US"/>
        </a:p>
      </dgm:t>
    </dgm:pt>
    <dgm:pt modelId="{8D473CE1-2AB1-44FD-8C1E-C8EA247787AC}" type="sibTrans" cxnId="{EE74A91C-F484-400C-8892-B81495CD8637}">
      <dgm:prSet/>
      <dgm:spPr/>
      <dgm:t>
        <a:bodyPr/>
        <a:lstStyle/>
        <a:p>
          <a:endParaRPr lang="en-US"/>
        </a:p>
      </dgm:t>
    </dgm:pt>
    <dgm:pt modelId="{489F616D-06E7-4133-91FD-C5A84FEBF75C}">
      <dgm:prSet phldrT="[Text]" custT="1"/>
      <dgm:spPr/>
      <dgm:t>
        <a:bodyPr/>
        <a:lstStyle/>
        <a:p>
          <a:r>
            <a:rPr lang="ar-IQ" sz="2000" b="1" dirty="0"/>
            <a:t>الجهد </a:t>
          </a:r>
          <a:r>
            <a:rPr lang="ar-IQ" sz="2000" b="1" dirty="0" smtClean="0"/>
            <a:t>المبذول</a:t>
          </a:r>
          <a:endParaRPr lang="en-US" sz="2000" b="1" dirty="0"/>
        </a:p>
      </dgm:t>
    </dgm:pt>
    <dgm:pt modelId="{EF8D1652-A9F8-4402-BE49-38B1B482B245}" type="parTrans" cxnId="{F9409F5C-5998-4DD2-96C8-D57060FA6257}">
      <dgm:prSet/>
      <dgm:spPr/>
      <dgm:t>
        <a:bodyPr/>
        <a:lstStyle/>
        <a:p>
          <a:endParaRPr lang="en-US"/>
        </a:p>
      </dgm:t>
    </dgm:pt>
    <dgm:pt modelId="{B5C805B4-6389-4318-A248-9BA43C6D6EE6}" type="sibTrans" cxnId="{F9409F5C-5998-4DD2-96C8-D57060FA6257}">
      <dgm:prSet/>
      <dgm:spPr/>
      <dgm:t>
        <a:bodyPr/>
        <a:lstStyle/>
        <a:p>
          <a:endParaRPr lang="en-US"/>
        </a:p>
      </dgm:t>
    </dgm:pt>
    <dgm:pt modelId="{09B03957-B0F8-4F2A-B75D-B6DE7DF0B844}">
      <dgm:prSet custT="1"/>
      <dgm:spPr/>
      <dgm:t>
        <a:bodyPr/>
        <a:lstStyle/>
        <a:p>
          <a:pPr rtl="1"/>
          <a:r>
            <a:rPr lang="ar-IQ" sz="1800" b="1" dirty="0"/>
            <a:t>مؤشرات بيولوجية</a:t>
          </a:r>
          <a:endParaRPr lang="en-US" sz="1800" b="1" dirty="0"/>
        </a:p>
      </dgm:t>
    </dgm:pt>
    <dgm:pt modelId="{56EAA369-9A82-48F6-8D12-D7D51C27D249}" type="parTrans" cxnId="{710817CF-EE0C-4F79-9B28-68800CBBA395}">
      <dgm:prSet/>
      <dgm:spPr/>
      <dgm:t>
        <a:bodyPr/>
        <a:lstStyle/>
        <a:p>
          <a:endParaRPr lang="en-US"/>
        </a:p>
      </dgm:t>
    </dgm:pt>
    <dgm:pt modelId="{9E58C76C-E9B8-4F32-BBC2-010DF028B884}" type="sibTrans" cxnId="{710817CF-EE0C-4F79-9B28-68800CBBA395}">
      <dgm:prSet/>
      <dgm:spPr/>
      <dgm:t>
        <a:bodyPr/>
        <a:lstStyle/>
        <a:p>
          <a:endParaRPr lang="en-US"/>
        </a:p>
      </dgm:t>
    </dgm:pt>
    <dgm:pt modelId="{6BE97FB9-234F-4DDD-8D0C-FCFF7F862F74}">
      <dgm:prSet custT="1"/>
      <dgm:spPr/>
      <dgm:t>
        <a:bodyPr/>
        <a:lstStyle/>
        <a:p>
          <a:r>
            <a:rPr lang="ar-IQ" sz="2000" b="1" dirty="0"/>
            <a:t>علامات التعب</a:t>
          </a:r>
          <a:endParaRPr lang="en-US" sz="2000" b="1" dirty="0"/>
        </a:p>
      </dgm:t>
    </dgm:pt>
    <dgm:pt modelId="{BD326511-1C0E-45A5-B280-46CBBE84AB26}" type="parTrans" cxnId="{4F0727E8-A18F-44F7-88A7-CBAA3284D018}">
      <dgm:prSet/>
      <dgm:spPr/>
      <dgm:t>
        <a:bodyPr/>
        <a:lstStyle/>
        <a:p>
          <a:endParaRPr lang="en-US"/>
        </a:p>
      </dgm:t>
    </dgm:pt>
    <dgm:pt modelId="{A52B517D-2FDD-45E7-8D78-88FE792F21D8}" type="sibTrans" cxnId="{4F0727E8-A18F-44F7-88A7-CBAA3284D018}">
      <dgm:prSet/>
      <dgm:spPr/>
      <dgm:t>
        <a:bodyPr/>
        <a:lstStyle/>
        <a:p>
          <a:endParaRPr lang="en-US"/>
        </a:p>
      </dgm:t>
    </dgm:pt>
    <dgm:pt modelId="{D2DC1417-10C0-4D9C-9033-5925E2B6A120}">
      <dgm:prSet custT="1"/>
      <dgm:spPr/>
      <dgm:t>
        <a:bodyPr/>
        <a:lstStyle/>
        <a:p>
          <a:r>
            <a:rPr lang="ar-IQ" sz="2000" b="1" dirty="0"/>
            <a:t>صفات سيكولوجية</a:t>
          </a:r>
          <a:endParaRPr lang="en-US" sz="2000" b="1" dirty="0"/>
        </a:p>
      </dgm:t>
    </dgm:pt>
    <dgm:pt modelId="{133F183A-7A8D-4E70-9C76-FCF2D68E052A}" type="parTrans" cxnId="{B0ABEB8F-216B-44F4-8623-53D5AAA35E74}">
      <dgm:prSet/>
      <dgm:spPr/>
      <dgm:t>
        <a:bodyPr/>
        <a:lstStyle/>
        <a:p>
          <a:endParaRPr lang="en-US"/>
        </a:p>
      </dgm:t>
    </dgm:pt>
    <dgm:pt modelId="{6CC73A85-1CD2-4A51-BD5D-E1B3F74CBE42}" type="sibTrans" cxnId="{B0ABEB8F-216B-44F4-8623-53D5AAA35E74}">
      <dgm:prSet/>
      <dgm:spPr/>
      <dgm:t>
        <a:bodyPr/>
        <a:lstStyle/>
        <a:p>
          <a:endParaRPr lang="en-US"/>
        </a:p>
      </dgm:t>
    </dgm:pt>
    <dgm:pt modelId="{5A838DCA-562F-45FC-B82E-587BE95F24DD}">
      <dgm:prSet custT="1"/>
      <dgm:spPr/>
      <dgm:t>
        <a:bodyPr/>
        <a:lstStyle/>
        <a:p>
          <a:r>
            <a:rPr lang="ar-IQ" sz="2000" b="1" dirty="0" smtClean="0"/>
            <a:t>زمن </a:t>
          </a:r>
          <a:r>
            <a:rPr lang="ar-IQ" sz="2000" b="1" dirty="0"/>
            <a:t>المثير</a:t>
          </a:r>
          <a:endParaRPr lang="en-US" sz="2000" b="1" dirty="0"/>
        </a:p>
      </dgm:t>
    </dgm:pt>
    <dgm:pt modelId="{38FA6596-AD46-46EA-BC8B-999CF27E2189}" type="parTrans" cxnId="{AB3CD083-A87D-4761-8AC7-4932A2B3A852}">
      <dgm:prSet/>
      <dgm:spPr/>
      <dgm:t>
        <a:bodyPr/>
        <a:lstStyle/>
        <a:p>
          <a:endParaRPr lang="en-US"/>
        </a:p>
      </dgm:t>
    </dgm:pt>
    <dgm:pt modelId="{88AC9085-4657-4971-BCE5-313F71AD76B8}" type="sibTrans" cxnId="{AB3CD083-A87D-4761-8AC7-4932A2B3A852}">
      <dgm:prSet/>
      <dgm:spPr/>
      <dgm:t>
        <a:bodyPr/>
        <a:lstStyle/>
        <a:p>
          <a:endParaRPr lang="en-US"/>
        </a:p>
      </dgm:t>
    </dgm:pt>
    <dgm:pt modelId="{2C72B56A-DDD6-4397-ADA1-A547AD882375}">
      <dgm:prSet custT="1"/>
      <dgm:spPr/>
      <dgm:t>
        <a:bodyPr/>
        <a:lstStyle/>
        <a:p>
          <a:r>
            <a:rPr lang="ar-IQ" sz="2000" b="1" dirty="0"/>
            <a:t>كثافة المثير</a:t>
          </a:r>
          <a:endParaRPr lang="en-US" sz="2000" b="1" dirty="0"/>
        </a:p>
      </dgm:t>
    </dgm:pt>
    <dgm:pt modelId="{C7799FEF-8D8E-450F-AD49-7DFF52E99910}" type="parTrans" cxnId="{8DB5E88F-D786-4146-A205-01E2CD7334A2}">
      <dgm:prSet/>
      <dgm:spPr/>
      <dgm:t>
        <a:bodyPr/>
        <a:lstStyle/>
        <a:p>
          <a:endParaRPr lang="en-US"/>
        </a:p>
      </dgm:t>
    </dgm:pt>
    <dgm:pt modelId="{229BFB05-8BA9-44E3-A5BD-F5E5004094B3}" type="sibTrans" cxnId="{8DB5E88F-D786-4146-A205-01E2CD7334A2}">
      <dgm:prSet/>
      <dgm:spPr/>
      <dgm:t>
        <a:bodyPr/>
        <a:lstStyle/>
        <a:p>
          <a:endParaRPr lang="en-US"/>
        </a:p>
      </dgm:t>
    </dgm:pt>
    <dgm:pt modelId="{C988E4E3-9083-4A26-A1ED-7EB87B1AFAEA}">
      <dgm:prSet custT="1"/>
      <dgm:spPr/>
      <dgm:t>
        <a:bodyPr/>
        <a:lstStyle/>
        <a:p>
          <a:r>
            <a:rPr lang="ar-IQ" sz="1800" b="1" dirty="0"/>
            <a:t>تكرار </a:t>
          </a:r>
          <a:r>
            <a:rPr lang="ar-IQ" sz="2000" b="1" dirty="0"/>
            <a:t>المثير</a:t>
          </a:r>
          <a:endParaRPr lang="en-US" sz="1800" b="1" dirty="0"/>
        </a:p>
      </dgm:t>
    </dgm:pt>
    <dgm:pt modelId="{1A74E449-08ED-4F00-828E-9FDDC460797A}" type="parTrans" cxnId="{2D74939D-953F-40C6-BDF2-9EEC491113F9}">
      <dgm:prSet/>
      <dgm:spPr/>
      <dgm:t>
        <a:bodyPr/>
        <a:lstStyle/>
        <a:p>
          <a:endParaRPr lang="en-US"/>
        </a:p>
      </dgm:t>
    </dgm:pt>
    <dgm:pt modelId="{AC764904-CCD1-4A6D-AEA2-75E83D855EB6}" type="sibTrans" cxnId="{2D74939D-953F-40C6-BDF2-9EEC491113F9}">
      <dgm:prSet/>
      <dgm:spPr/>
      <dgm:t>
        <a:bodyPr/>
        <a:lstStyle/>
        <a:p>
          <a:endParaRPr lang="en-US"/>
        </a:p>
      </dgm:t>
    </dgm:pt>
    <dgm:pt modelId="{BBE785B1-CCD4-43D9-99A4-7C0EF4D1DDF4}">
      <dgm:prSet custT="1"/>
      <dgm:spPr/>
      <dgm:t>
        <a:bodyPr/>
        <a:lstStyle/>
        <a:p>
          <a:r>
            <a:rPr lang="ar-IQ" sz="2000" b="1" dirty="0"/>
            <a:t>دوام المثير</a:t>
          </a:r>
          <a:endParaRPr lang="en-US" sz="2000" b="1" dirty="0"/>
        </a:p>
      </dgm:t>
    </dgm:pt>
    <dgm:pt modelId="{A2ACBAE7-8871-475F-BFDA-12375602CD3F}" type="parTrans" cxnId="{8DD0B12B-DD39-4712-B1B6-F3500FD590D5}">
      <dgm:prSet/>
      <dgm:spPr/>
      <dgm:t>
        <a:bodyPr/>
        <a:lstStyle/>
        <a:p>
          <a:endParaRPr lang="en-US"/>
        </a:p>
      </dgm:t>
    </dgm:pt>
    <dgm:pt modelId="{9FD5AC72-4C12-4EF0-955B-0C43F1AC0001}" type="sibTrans" cxnId="{8DD0B12B-DD39-4712-B1B6-F3500FD590D5}">
      <dgm:prSet/>
      <dgm:spPr/>
      <dgm:t>
        <a:bodyPr/>
        <a:lstStyle/>
        <a:p>
          <a:endParaRPr lang="en-US"/>
        </a:p>
      </dgm:t>
    </dgm:pt>
    <dgm:pt modelId="{EFB301EE-1BBA-4159-B602-9AF376374015}">
      <dgm:prSet custT="1"/>
      <dgm:spPr/>
      <dgm:t>
        <a:bodyPr/>
        <a:lstStyle/>
        <a:p>
          <a:r>
            <a:rPr lang="ar-IQ" sz="2800" b="1" dirty="0"/>
            <a:t>الكثافة</a:t>
          </a:r>
          <a:endParaRPr lang="en-US" sz="2800" b="1" dirty="0"/>
        </a:p>
      </dgm:t>
    </dgm:pt>
    <dgm:pt modelId="{EE628ACE-601E-495D-97C4-D0A41361D3D7}" type="parTrans" cxnId="{C266F28E-821C-4756-ACD1-8F182C9988A8}">
      <dgm:prSet/>
      <dgm:spPr/>
      <dgm:t>
        <a:bodyPr/>
        <a:lstStyle/>
        <a:p>
          <a:endParaRPr lang="en-US"/>
        </a:p>
      </dgm:t>
    </dgm:pt>
    <dgm:pt modelId="{FEC2CCA9-3C5A-42CF-8BF5-B669088FA8B7}" type="sibTrans" cxnId="{C266F28E-821C-4756-ACD1-8F182C9988A8}">
      <dgm:prSet/>
      <dgm:spPr/>
      <dgm:t>
        <a:bodyPr/>
        <a:lstStyle/>
        <a:p>
          <a:endParaRPr lang="en-US"/>
        </a:p>
      </dgm:t>
    </dgm:pt>
    <dgm:pt modelId="{4340741C-A092-4D4A-8728-F54073AEAF7D}" type="pres">
      <dgm:prSet presAssocID="{116C5737-A03A-492C-91C7-3C91F7EB044B}" presName="hierChild1" presStyleCnt="0">
        <dgm:presLayoutVars>
          <dgm:chPref val="1"/>
          <dgm:dir/>
          <dgm:animOne val="branch"/>
          <dgm:animLvl val="lvl"/>
          <dgm:resizeHandles/>
        </dgm:presLayoutVars>
      </dgm:prSet>
      <dgm:spPr/>
      <dgm:t>
        <a:bodyPr/>
        <a:lstStyle/>
        <a:p>
          <a:endParaRPr lang="en-US"/>
        </a:p>
      </dgm:t>
    </dgm:pt>
    <dgm:pt modelId="{9FE2B803-825D-4003-A67F-B7B729BE3EFC}" type="pres">
      <dgm:prSet presAssocID="{BAF13D45-0B28-4C24-9787-ABCD68278F5E}" presName="hierRoot1" presStyleCnt="0"/>
      <dgm:spPr/>
      <dgm:t>
        <a:bodyPr/>
        <a:lstStyle/>
        <a:p>
          <a:endParaRPr lang="en-US"/>
        </a:p>
      </dgm:t>
    </dgm:pt>
    <dgm:pt modelId="{C17F7347-CE63-4E65-9EE5-F1006B210D19}" type="pres">
      <dgm:prSet presAssocID="{BAF13D45-0B28-4C24-9787-ABCD68278F5E}" presName="composite" presStyleCnt="0"/>
      <dgm:spPr/>
      <dgm:t>
        <a:bodyPr/>
        <a:lstStyle/>
        <a:p>
          <a:endParaRPr lang="en-US"/>
        </a:p>
      </dgm:t>
    </dgm:pt>
    <dgm:pt modelId="{05C54C46-4674-44E5-91AD-E2A559A75722}" type="pres">
      <dgm:prSet presAssocID="{BAF13D45-0B28-4C24-9787-ABCD68278F5E}" presName="background" presStyleLbl="node0" presStyleIdx="0" presStyleCnt="1"/>
      <dgm:spPr/>
      <dgm:t>
        <a:bodyPr/>
        <a:lstStyle/>
        <a:p>
          <a:endParaRPr lang="en-US"/>
        </a:p>
      </dgm:t>
    </dgm:pt>
    <dgm:pt modelId="{DC71CC9E-F98E-4438-AD6E-367A88D8362E}" type="pres">
      <dgm:prSet presAssocID="{BAF13D45-0B28-4C24-9787-ABCD68278F5E}" presName="text" presStyleLbl="fgAcc0" presStyleIdx="0" presStyleCnt="1" custScaleX="155732" custLinFactNeighborX="-1707" custLinFactNeighborY="-6575">
        <dgm:presLayoutVars>
          <dgm:chPref val="3"/>
        </dgm:presLayoutVars>
      </dgm:prSet>
      <dgm:spPr/>
      <dgm:t>
        <a:bodyPr/>
        <a:lstStyle/>
        <a:p>
          <a:endParaRPr lang="en-US"/>
        </a:p>
      </dgm:t>
    </dgm:pt>
    <dgm:pt modelId="{54655DAE-B90C-46F2-ABF6-F9849B6BBBF7}" type="pres">
      <dgm:prSet presAssocID="{BAF13D45-0B28-4C24-9787-ABCD68278F5E}" presName="hierChild2" presStyleCnt="0"/>
      <dgm:spPr/>
      <dgm:t>
        <a:bodyPr/>
        <a:lstStyle/>
        <a:p>
          <a:endParaRPr lang="en-US"/>
        </a:p>
      </dgm:t>
    </dgm:pt>
    <dgm:pt modelId="{7C299ABF-9F5D-4F2C-81BB-957DFB04DED7}" type="pres">
      <dgm:prSet presAssocID="{D6E0D594-8A88-4CBB-A9F3-C345D70B97F6}" presName="Name10" presStyleLbl="parChTrans1D2" presStyleIdx="0" presStyleCnt="2"/>
      <dgm:spPr/>
      <dgm:t>
        <a:bodyPr/>
        <a:lstStyle/>
        <a:p>
          <a:endParaRPr lang="en-US"/>
        </a:p>
      </dgm:t>
    </dgm:pt>
    <dgm:pt modelId="{A752E811-B678-42A2-B0B9-C62788B2B456}" type="pres">
      <dgm:prSet presAssocID="{025B7138-B2EF-485E-AF3B-A170EAFA7F6F}" presName="hierRoot2" presStyleCnt="0"/>
      <dgm:spPr/>
      <dgm:t>
        <a:bodyPr/>
        <a:lstStyle/>
        <a:p>
          <a:endParaRPr lang="en-US"/>
        </a:p>
      </dgm:t>
    </dgm:pt>
    <dgm:pt modelId="{80D4223A-925E-474B-A8AC-30BC853BF49D}" type="pres">
      <dgm:prSet presAssocID="{025B7138-B2EF-485E-AF3B-A170EAFA7F6F}" presName="composite2" presStyleCnt="0"/>
      <dgm:spPr/>
      <dgm:t>
        <a:bodyPr/>
        <a:lstStyle/>
        <a:p>
          <a:endParaRPr lang="en-US"/>
        </a:p>
      </dgm:t>
    </dgm:pt>
    <dgm:pt modelId="{A3DDD8B7-B0F6-4EEA-9F83-AB4C1749F41A}" type="pres">
      <dgm:prSet presAssocID="{025B7138-B2EF-485E-AF3B-A170EAFA7F6F}" presName="background2" presStyleLbl="node2" presStyleIdx="0" presStyleCnt="2"/>
      <dgm:spPr/>
      <dgm:t>
        <a:bodyPr/>
        <a:lstStyle/>
        <a:p>
          <a:endParaRPr lang="en-US"/>
        </a:p>
      </dgm:t>
    </dgm:pt>
    <dgm:pt modelId="{FB04AE75-2742-4E18-BDD6-1A0C6F157E82}" type="pres">
      <dgm:prSet presAssocID="{025B7138-B2EF-485E-AF3B-A170EAFA7F6F}" presName="text2" presStyleLbl="fgAcc2" presStyleIdx="0" presStyleCnt="2">
        <dgm:presLayoutVars>
          <dgm:chPref val="3"/>
        </dgm:presLayoutVars>
      </dgm:prSet>
      <dgm:spPr/>
      <dgm:t>
        <a:bodyPr/>
        <a:lstStyle/>
        <a:p>
          <a:endParaRPr lang="en-US"/>
        </a:p>
      </dgm:t>
    </dgm:pt>
    <dgm:pt modelId="{DFB2233B-6D90-4707-99C1-3D640D2BF8C2}" type="pres">
      <dgm:prSet presAssocID="{025B7138-B2EF-485E-AF3B-A170EAFA7F6F}" presName="hierChild3" presStyleCnt="0"/>
      <dgm:spPr/>
      <dgm:t>
        <a:bodyPr/>
        <a:lstStyle/>
        <a:p>
          <a:endParaRPr lang="en-US"/>
        </a:p>
      </dgm:t>
    </dgm:pt>
    <dgm:pt modelId="{F87AA330-E1B1-4539-B8E6-5A44CF6186BF}" type="pres">
      <dgm:prSet presAssocID="{CD4AC0CF-5FF5-4DB4-B231-5B24FBE3621B}" presName="Name17" presStyleLbl="parChTrans1D3" presStyleIdx="0" presStyleCnt="6"/>
      <dgm:spPr/>
      <dgm:t>
        <a:bodyPr/>
        <a:lstStyle/>
        <a:p>
          <a:endParaRPr lang="en-US"/>
        </a:p>
      </dgm:t>
    </dgm:pt>
    <dgm:pt modelId="{91C40194-B712-4ED7-BCC6-A7118A3DDE66}" type="pres">
      <dgm:prSet presAssocID="{8E178AD8-605B-487D-BA4F-992027CC07D8}" presName="hierRoot3" presStyleCnt="0"/>
      <dgm:spPr/>
      <dgm:t>
        <a:bodyPr/>
        <a:lstStyle/>
        <a:p>
          <a:endParaRPr lang="en-US"/>
        </a:p>
      </dgm:t>
    </dgm:pt>
    <dgm:pt modelId="{5658A4E3-6D0A-42B1-9F26-9420FE2093EF}" type="pres">
      <dgm:prSet presAssocID="{8E178AD8-605B-487D-BA4F-992027CC07D8}" presName="composite3" presStyleCnt="0"/>
      <dgm:spPr/>
      <dgm:t>
        <a:bodyPr/>
        <a:lstStyle/>
        <a:p>
          <a:endParaRPr lang="en-US"/>
        </a:p>
      </dgm:t>
    </dgm:pt>
    <dgm:pt modelId="{CC164A7B-D82E-4E6B-9059-79AE28787A06}" type="pres">
      <dgm:prSet presAssocID="{8E178AD8-605B-487D-BA4F-992027CC07D8}" presName="background3" presStyleLbl="node3" presStyleIdx="0" presStyleCnt="6"/>
      <dgm:spPr/>
      <dgm:t>
        <a:bodyPr/>
        <a:lstStyle/>
        <a:p>
          <a:endParaRPr lang="en-US"/>
        </a:p>
      </dgm:t>
    </dgm:pt>
    <dgm:pt modelId="{34EC2629-C439-4694-9E1A-0602B61AD878}" type="pres">
      <dgm:prSet presAssocID="{8E178AD8-605B-487D-BA4F-992027CC07D8}" presName="text3" presStyleLbl="fgAcc3" presStyleIdx="0" presStyleCnt="6" custLinFactX="10292" custLinFactNeighborX="100000" custLinFactNeighborY="2043">
        <dgm:presLayoutVars>
          <dgm:chPref val="3"/>
        </dgm:presLayoutVars>
      </dgm:prSet>
      <dgm:spPr/>
      <dgm:t>
        <a:bodyPr/>
        <a:lstStyle/>
        <a:p>
          <a:endParaRPr lang="en-US"/>
        </a:p>
      </dgm:t>
    </dgm:pt>
    <dgm:pt modelId="{B7EDF83C-40B7-4071-AD8F-EC49A4F29AEC}" type="pres">
      <dgm:prSet presAssocID="{8E178AD8-605B-487D-BA4F-992027CC07D8}" presName="hierChild4" presStyleCnt="0"/>
      <dgm:spPr/>
      <dgm:t>
        <a:bodyPr/>
        <a:lstStyle/>
        <a:p>
          <a:endParaRPr lang="en-US"/>
        </a:p>
      </dgm:t>
    </dgm:pt>
    <dgm:pt modelId="{B872A0D6-35C5-4308-877B-B1FE4BD4E15A}" type="pres">
      <dgm:prSet presAssocID="{1A74E449-08ED-4F00-828E-9FDDC460797A}" presName="Name23" presStyleLbl="parChTrans1D4" presStyleIdx="0" presStyleCnt="5"/>
      <dgm:spPr/>
      <dgm:t>
        <a:bodyPr/>
        <a:lstStyle/>
        <a:p>
          <a:endParaRPr lang="en-US"/>
        </a:p>
      </dgm:t>
    </dgm:pt>
    <dgm:pt modelId="{F5BAE4D8-9DC9-4027-814B-373116F5CC3F}" type="pres">
      <dgm:prSet presAssocID="{C988E4E3-9083-4A26-A1ED-7EB87B1AFAEA}" presName="hierRoot4" presStyleCnt="0"/>
      <dgm:spPr/>
      <dgm:t>
        <a:bodyPr/>
        <a:lstStyle/>
        <a:p>
          <a:endParaRPr lang="en-US"/>
        </a:p>
      </dgm:t>
    </dgm:pt>
    <dgm:pt modelId="{7AE6D33A-DB15-47D4-8E9A-526E82FFE016}" type="pres">
      <dgm:prSet presAssocID="{C988E4E3-9083-4A26-A1ED-7EB87B1AFAEA}" presName="composite4" presStyleCnt="0"/>
      <dgm:spPr/>
      <dgm:t>
        <a:bodyPr/>
        <a:lstStyle/>
        <a:p>
          <a:endParaRPr lang="en-US"/>
        </a:p>
      </dgm:t>
    </dgm:pt>
    <dgm:pt modelId="{0E3AAB86-78C9-4882-9D43-1F65354A9F17}" type="pres">
      <dgm:prSet presAssocID="{C988E4E3-9083-4A26-A1ED-7EB87B1AFAEA}" presName="background4" presStyleLbl="node4" presStyleIdx="0" presStyleCnt="5"/>
      <dgm:spPr/>
      <dgm:t>
        <a:bodyPr/>
        <a:lstStyle/>
        <a:p>
          <a:endParaRPr lang="en-US"/>
        </a:p>
      </dgm:t>
    </dgm:pt>
    <dgm:pt modelId="{6BED79E8-CE12-491F-87EB-5F72DB692333}" type="pres">
      <dgm:prSet presAssocID="{C988E4E3-9083-4A26-A1ED-7EB87B1AFAEA}" presName="text4" presStyleLbl="fgAcc4" presStyleIdx="0" presStyleCnt="5" custLinFactNeighborX="18165" custLinFactNeighborY="20433">
        <dgm:presLayoutVars>
          <dgm:chPref val="3"/>
        </dgm:presLayoutVars>
      </dgm:prSet>
      <dgm:spPr/>
      <dgm:t>
        <a:bodyPr/>
        <a:lstStyle/>
        <a:p>
          <a:endParaRPr lang="en-US"/>
        </a:p>
      </dgm:t>
    </dgm:pt>
    <dgm:pt modelId="{857EB168-8C88-4C66-8FFC-793CF0D74866}" type="pres">
      <dgm:prSet presAssocID="{C988E4E3-9083-4A26-A1ED-7EB87B1AFAEA}" presName="hierChild5" presStyleCnt="0"/>
      <dgm:spPr/>
      <dgm:t>
        <a:bodyPr/>
        <a:lstStyle/>
        <a:p>
          <a:endParaRPr lang="en-US"/>
        </a:p>
      </dgm:t>
    </dgm:pt>
    <dgm:pt modelId="{82F954B4-9F64-4F33-8143-22FE4555D744}" type="pres">
      <dgm:prSet presAssocID="{A2ACBAE7-8871-475F-BFDA-12375602CD3F}" presName="Name23" presStyleLbl="parChTrans1D4" presStyleIdx="1" presStyleCnt="5"/>
      <dgm:spPr/>
      <dgm:t>
        <a:bodyPr/>
        <a:lstStyle/>
        <a:p>
          <a:endParaRPr lang="en-US"/>
        </a:p>
      </dgm:t>
    </dgm:pt>
    <dgm:pt modelId="{13BD2DA0-8152-468B-9160-9245EEC38C8E}" type="pres">
      <dgm:prSet presAssocID="{BBE785B1-CCD4-43D9-99A4-7C0EF4D1DDF4}" presName="hierRoot4" presStyleCnt="0"/>
      <dgm:spPr/>
      <dgm:t>
        <a:bodyPr/>
        <a:lstStyle/>
        <a:p>
          <a:endParaRPr lang="en-US"/>
        </a:p>
      </dgm:t>
    </dgm:pt>
    <dgm:pt modelId="{3ECBAA5B-7305-415A-AFCF-35826A085F17}" type="pres">
      <dgm:prSet presAssocID="{BBE785B1-CCD4-43D9-99A4-7C0EF4D1DDF4}" presName="composite4" presStyleCnt="0"/>
      <dgm:spPr/>
      <dgm:t>
        <a:bodyPr/>
        <a:lstStyle/>
        <a:p>
          <a:endParaRPr lang="en-US"/>
        </a:p>
      </dgm:t>
    </dgm:pt>
    <dgm:pt modelId="{FEF802C5-8504-45E5-A4A1-76D6669957A2}" type="pres">
      <dgm:prSet presAssocID="{BBE785B1-CCD4-43D9-99A4-7C0EF4D1DDF4}" presName="background4" presStyleLbl="node4" presStyleIdx="1" presStyleCnt="5"/>
      <dgm:spPr/>
      <dgm:t>
        <a:bodyPr/>
        <a:lstStyle/>
        <a:p>
          <a:endParaRPr lang="en-US"/>
        </a:p>
      </dgm:t>
    </dgm:pt>
    <dgm:pt modelId="{2E8AD5B1-9469-4680-BFD0-6885A8E93BF4}" type="pres">
      <dgm:prSet presAssocID="{BBE785B1-CCD4-43D9-99A4-7C0EF4D1DDF4}" presName="text4" presStyleLbl="fgAcc4" presStyleIdx="1" presStyleCnt="5" custLinFactNeighborX="33734" custLinFactNeighborY="24521">
        <dgm:presLayoutVars>
          <dgm:chPref val="3"/>
        </dgm:presLayoutVars>
      </dgm:prSet>
      <dgm:spPr/>
      <dgm:t>
        <a:bodyPr/>
        <a:lstStyle/>
        <a:p>
          <a:endParaRPr lang="en-US"/>
        </a:p>
      </dgm:t>
    </dgm:pt>
    <dgm:pt modelId="{D898F7F0-3B09-4CA5-9BA0-3FD99E220D9B}" type="pres">
      <dgm:prSet presAssocID="{BBE785B1-CCD4-43D9-99A4-7C0EF4D1DDF4}" presName="hierChild5" presStyleCnt="0"/>
      <dgm:spPr/>
      <dgm:t>
        <a:bodyPr/>
        <a:lstStyle/>
        <a:p>
          <a:endParaRPr lang="en-US"/>
        </a:p>
      </dgm:t>
    </dgm:pt>
    <dgm:pt modelId="{C1AA3CBF-B136-4BEA-98DA-68EBD97AE9DF}" type="pres">
      <dgm:prSet presAssocID="{B9FEBE41-4580-4DD8-B2EB-CA2768890E56}" presName="Name17" presStyleLbl="parChTrans1D3" presStyleIdx="1" presStyleCnt="6"/>
      <dgm:spPr/>
      <dgm:t>
        <a:bodyPr/>
        <a:lstStyle/>
        <a:p>
          <a:endParaRPr lang="en-US"/>
        </a:p>
      </dgm:t>
    </dgm:pt>
    <dgm:pt modelId="{B8508BD3-3B89-490D-861A-FBE5D915104B}" type="pres">
      <dgm:prSet presAssocID="{DFEAFC55-38B7-4198-B52A-B3A5DDB7A9A8}" presName="hierRoot3" presStyleCnt="0"/>
      <dgm:spPr/>
      <dgm:t>
        <a:bodyPr/>
        <a:lstStyle/>
        <a:p>
          <a:endParaRPr lang="en-US"/>
        </a:p>
      </dgm:t>
    </dgm:pt>
    <dgm:pt modelId="{D6D1D89C-50D9-4151-A7E5-0258F77E176E}" type="pres">
      <dgm:prSet presAssocID="{DFEAFC55-38B7-4198-B52A-B3A5DDB7A9A8}" presName="composite3" presStyleCnt="0"/>
      <dgm:spPr/>
      <dgm:t>
        <a:bodyPr/>
        <a:lstStyle/>
        <a:p>
          <a:endParaRPr lang="en-US"/>
        </a:p>
      </dgm:t>
    </dgm:pt>
    <dgm:pt modelId="{2CF82ADA-CD51-4D6C-912C-B4C6F9830A9E}" type="pres">
      <dgm:prSet presAssocID="{DFEAFC55-38B7-4198-B52A-B3A5DDB7A9A8}" presName="background3" presStyleLbl="node3" presStyleIdx="1" presStyleCnt="6"/>
      <dgm:spPr/>
      <dgm:t>
        <a:bodyPr/>
        <a:lstStyle/>
        <a:p>
          <a:endParaRPr lang="en-US"/>
        </a:p>
      </dgm:t>
    </dgm:pt>
    <dgm:pt modelId="{83FF7292-755D-40D7-AB55-9C00008541F4}" type="pres">
      <dgm:prSet presAssocID="{DFEAFC55-38B7-4198-B52A-B3A5DDB7A9A8}" presName="text3" presStyleLbl="fgAcc3" presStyleIdx="1" presStyleCnt="6" custLinFactNeighborX="71366" custLinFactNeighborY="2043">
        <dgm:presLayoutVars>
          <dgm:chPref val="3"/>
        </dgm:presLayoutVars>
      </dgm:prSet>
      <dgm:spPr/>
      <dgm:t>
        <a:bodyPr/>
        <a:lstStyle/>
        <a:p>
          <a:endParaRPr lang="en-US"/>
        </a:p>
      </dgm:t>
    </dgm:pt>
    <dgm:pt modelId="{E1BC5DA4-832B-4E92-912E-96D0CF3BDE2F}" type="pres">
      <dgm:prSet presAssocID="{DFEAFC55-38B7-4198-B52A-B3A5DDB7A9A8}" presName="hierChild4" presStyleCnt="0"/>
      <dgm:spPr/>
      <dgm:t>
        <a:bodyPr/>
        <a:lstStyle/>
        <a:p>
          <a:endParaRPr lang="en-US"/>
        </a:p>
      </dgm:t>
    </dgm:pt>
    <dgm:pt modelId="{B2AB8C22-CEF4-4F0E-AA99-2CD04B0245D2}" type="pres">
      <dgm:prSet presAssocID="{38FA6596-AD46-46EA-BC8B-999CF27E2189}" presName="Name23" presStyleLbl="parChTrans1D4" presStyleIdx="2" presStyleCnt="5"/>
      <dgm:spPr/>
      <dgm:t>
        <a:bodyPr/>
        <a:lstStyle/>
        <a:p>
          <a:endParaRPr lang="en-US"/>
        </a:p>
      </dgm:t>
    </dgm:pt>
    <dgm:pt modelId="{803ACCD6-45C6-42A3-BCB4-9883B25502D8}" type="pres">
      <dgm:prSet presAssocID="{5A838DCA-562F-45FC-B82E-587BE95F24DD}" presName="hierRoot4" presStyleCnt="0"/>
      <dgm:spPr/>
      <dgm:t>
        <a:bodyPr/>
        <a:lstStyle/>
        <a:p>
          <a:endParaRPr lang="en-US"/>
        </a:p>
      </dgm:t>
    </dgm:pt>
    <dgm:pt modelId="{977AAE61-53EB-4169-A6A0-CED200684169}" type="pres">
      <dgm:prSet presAssocID="{5A838DCA-562F-45FC-B82E-587BE95F24DD}" presName="composite4" presStyleCnt="0"/>
      <dgm:spPr/>
      <dgm:t>
        <a:bodyPr/>
        <a:lstStyle/>
        <a:p>
          <a:endParaRPr lang="en-US"/>
        </a:p>
      </dgm:t>
    </dgm:pt>
    <dgm:pt modelId="{7DE14720-2DC9-4C3A-B266-F922BD2AC101}" type="pres">
      <dgm:prSet presAssocID="{5A838DCA-562F-45FC-B82E-587BE95F24DD}" presName="background4" presStyleLbl="node4" presStyleIdx="2" presStyleCnt="5"/>
      <dgm:spPr/>
      <dgm:t>
        <a:bodyPr/>
        <a:lstStyle/>
        <a:p>
          <a:endParaRPr lang="en-US"/>
        </a:p>
      </dgm:t>
    </dgm:pt>
    <dgm:pt modelId="{0243CED9-3C56-4BCA-A0F7-A7B801F4C388}" type="pres">
      <dgm:prSet presAssocID="{5A838DCA-562F-45FC-B82E-587BE95F24DD}" presName="text4" presStyleLbl="fgAcc4" presStyleIdx="2" presStyleCnt="5" custLinFactNeighborX="51902" custLinFactNeighborY="4086">
        <dgm:presLayoutVars>
          <dgm:chPref val="3"/>
        </dgm:presLayoutVars>
      </dgm:prSet>
      <dgm:spPr/>
      <dgm:t>
        <a:bodyPr/>
        <a:lstStyle/>
        <a:p>
          <a:endParaRPr lang="en-US"/>
        </a:p>
      </dgm:t>
    </dgm:pt>
    <dgm:pt modelId="{E9A1E55D-B179-4F3A-BA17-DC126420171F}" type="pres">
      <dgm:prSet presAssocID="{5A838DCA-562F-45FC-B82E-587BE95F24DD}" presName="hierChild5" presStyleCnt="0"/>
      <dgm:spPr/>
      <dgm:t>
        <a:bodyPr/>
        <a:lstStyle/>
        <a:p>
          <a:endParaRPr lang="en-US"/>
        </a:p>
      </dgm:t>
    </dgm:pt>
    <dgm:pt modelId="{C72E71F9-2AF4-4331-A001-86F43FC4EDAD}" type="pres">
      <dgm:prSet presAssocID="{C7799FEF-8D8E-450F-AD49-7DFF52E99910}" presName="Name23" presStyleLbl="parChTrans1D4" presStyleIdx="3" presStyleCnt="5"/>
      <dgm:spPr/>
      <dgm:t>
        <a:bodyPr/>
        <a:lstStyle/>
        <a:p>
          <a:endParaRPr lang="en-US"/>
        </a:p>
      </dgm:t>
    </dgm:pt>
    <dgm:pt modelId="{4551DE6E-9573-43C2-91BA-79F9255FFD8B}" type="pres">
      <dgm:prSet presAssocID="{2C72B56A-DDD6-4397-ADA1-A547AD882375}" presName="hierRoot4" presStyleCnt="0"/>
      <dgm:spPr/>
      <dgm:t>
        <a:bodyPr/>
        <a:lstStyle/>
        <a:p>
          <a:endParaRPr lang="en-US"/>
        </a:p>
      </dgm:t>
    </dgm:pt>
    <dgm:pt modelId="{10820686-20B4-4FAE-8796-F8C8C6469486}" type="pres">
      <dgm:prSet presAssocID="{2C72B56A-DDD6-4397-ADA1-A547AD882375}" presName="composite4" presStyleCnt="0"/>
      <dgm:spPr/>
      <dgm:t>
        <a:bodyPr/>
        <a:lstStyle/>
        <a:p>
          <a:endParaRPr lang="en-US"/>
        </a:p>
      </dgm:t>
    </dgm:pt>
    <dgm:pt modelId="{54B643FB-0FC6-4CA6-8E5C-FD9EC1464DF8}" type="pres">
      <dgm:prSet presAssocID="{2C72B56A-DDD6-4397-ADA1-A547AD882375}" presName="background4" presStyleLbl="node4" presStyleIdx="3" presStyleCnt="5"/>
      <dgm:spPr/>
      <dgm:t>
        <a:bodyPr/>
        <a:lstStyle/>
        <a:p>
          <a:endParaRPr lang="en-US"/>
        </a:p>
      </dgm:t>
    </dgm:pt>
    <dgm:pt modelId="{5EC8556B-8DC2-4AE5-A585-D2DC85C8F003}" type="pres">
      <dgm:prSet presAssocID="{2C72B56A-DDD6-4397-ADA1-A547AD882375}" presName="text4" presStyleLbl="fgAcc4" presStyleIdx="3" presStyleCnt="5" custLinFactNeighborX="77853" custLinFactNeighborY="4085">
        <dgm:presLayoutVars>
          <dgm:chPref val="3"/>
        </dgm:presLayoutVars>
      </dgm:prSet>
      <dgm:spPr/>
      <dgm:t>
        <a:bodyPr/>
        <a:lstStyle/>
        <a:p>
          <a:endParaRPr lang="en-US"/>
        </a:p>
      </dgm:t>
    </dgm:pt>
    <dgm:pt modelId="{7635E47F-1980-48BD-A093-7EE15F8A2FDF}" type="pres">
      <dgm:prSet presAssocID="{2C72B56A-DDD6-4397-ADA1-A547AD882375}" presName="hierChild5" presStyleCnt="0"/>
      <dgm:spPr/>
      <dgm:t>
        <a:bodyPr/>
        <a:lstStyle/>
        <a:p>
          <a:endParaRPr lang="en-US"/>
        </a:p>
      </dgm:t>
    </dgm:pt>
    <dgm:pt modelId="{D0D2A4EC-6B7C-4B7E-A37F-B6A00F243D69}" type="pres">
      <dgm:prSet presAssocID="{EE628ACE-601E-495D-97C4-D0A41361D3D7}" presName="Name17" presStyleLbl="parChTrans1D3" presStyleIdx="2" presStyleCnt="6"/>
      <dgm:spPr/>
      <dgm:t>
        <a:bodyPr/>
        <a:lstStyle/>
        <a:p>
          <a:endParaRPr lang="en-US"/>
        </a:p>
      </dgm:t>
    </dgm:pt>
    <dgm:pt modelId="{3EF9B34E-7A03-4B05-B8F8-A55A3DD5C884}" type="pres">
      <dgm:prSet presAssocID="{EFB301EE-1BBA-4159-B602-9AF376374015}" presName="hierRoot3" presStyleCnt="0"/>
      <dgm:spPr/>
      <dgm:t>
        <a:bodyPr/>
        <a:lstStyle/>
        <a:p>
          <a:endParaRPr lang="en-US"/>
        </a:p>
      </dgm:t>
    </dgm:pt>
    <dgm:pt modelId="{60BD55DF-703C-445D-89D0-B47F7978FD17}" type="pres">
      <dgm:prSet presAssocID="{EFB301EE-1BBA-4159-B602-9AF376374015}" presName="composite3" presStyleCnt="0"/>
      <dgm:spPr/>
      <dgm:t>
        <a:bodyPr/>
        <a:lstStyle/>
        <a:p>
          <a:endParaRPr lang="en-US"/>
        </a:p>
      </dgm:t>
    </dgm:pt>
    <dgm:pt modelId="{15138FA9-9088-49BC-991B-F8E25FC80358}" type="pres">
      <dgm:prSet presAssocID="{EFB301EE-1BBA-4159-B602-9AF376374015}" presName="background3" presStyleLbl="node3" presStyleIdx="2" presStyleCnt="6"/>
      <dgm:spPr/>
      <dgm:t>
        <a:bodyPr/>
        <a:lstStyle/>
        <a:p>
          <a:endParaRPr lang="en-US"/>
        </a:p>
      </dgm:t>
    </dgm:pt>
    <dgm:pt modelId="{17679D3F-7DC4-41E9-97FA-72E873AA6A95}" type="pres">
      <dgm:prSet presAssocID="{EFB301EE-1BBA-4159-B602-9AF376374015}" presName="text3" presStyleLbl="fgAcc3" presStyleIdx="2" presStyleCnt="6" custLinFactX="-200000" custLinFactNeighborX="-206519" custLinFactNeighborY="1">
        <dgm:presLayoutVars>
          <dgm:chPref val="3"/>
        </dgm:presLayoutVars>
      </dgm:prSet>
      <dgm:spPr/>
      <dgm:t>
        <a:bodyPr/>
        <a:lstStyle/>
        <a:p>
          <a:endParaRPr lang="en-US"/>
        </a:p>
      </dgm:t>
    </dgm:pt>
    <dgm:pt modelId="{39CC3A1B-8AAD-4739-86A5-19674538A795}" type="pres">
      <dgm:prSet presAssocID="{EFB301EE-1BBA-4159-B602-9AF376374015}" presName="hierChild4" presStyleCnt="0"/>
      <dgm:spPr/>
      <dgm:t>
        <a:bodyPr/>
        <a:lstStyle/>
        <a:p>
          <a:endParaRPr lang="en-US"/>
        </a:p>
      </dgm:t>
    </dgm:pt>
    <dgm:pt modelId="{8BBB0CEA-C7EB-4346-B9EC-3751AD54D154}" type="pres">
      <dgm:prSet presAssocID="{BD9F7024-2A59-4547-BDD7-BC6540F5D00A}" presName="Name10" presStyleLbl="parChTrans1D2" presStyleIdx="1" presStyleCnt="2"/>
      <dgm:spPr/>
      <dgm:t>
        <a:bodyPr/>
        <a:lstStyle/>
        <a:p>
          <a:endParaRPr lang="en-US"/>
        </a:p>
      </dgm:t>
    </dgm:pt>
    <dgm:pt modelId="{76ECE3CE-CA98-4E7A-9329-79998E3BDCB1}" type="pres">
      <dgm:prSet presAssocID="{CA3503FE-1F70-42B6-B678-0958765B88B0}" presName="hierRoot2" presStyleCnt="0"/>
      <dgm:spPr/>
      <dgm:t>
        <a:bodyPr/>
        <a:lstStyle/>
        <a:p>
          <a:endParaRPr lang="en-US"/>
        </a:p>
      </dgm:t>
    </dgm:pt>
    <dgm:pt modelId="{3484DF02-C53C-465E-9D77-7996CBF659D4}" type="pres">
      <dgm:prSet presAssocID="{CA3503FE-1F70-42B6-B678-0958765B88B0}" presName="composite2" presStyleCnt="0"/>
      <dgm:spPr/>
      <dgm:t>
        <a:bodyPr/>
        <a:lstStyle/>
        <a:p>
          <a:endParaRPr lang="en-US"/>
        </a:p>
      </dgm:t>
    </dgm:pt>
    <dgm:pt modelId="{514D6636-195D-4A20-B402-7798C3D51736}" type="pres">
      <dgm:prSet presAssocID="{CA3503FE-1F70-42B6-B678-0958765B88B0}" presName="background2" presStyleLbl="node2" presStyleIdx="1" presStyleCnt="2"/>
      <dgm:spPr/>
      <dgm:t>
        <a:bodyPr/>
        <a:lstStyle/>
        <a:p>
          <a:endParaRPr lang="en-US"/>
        </a:p>
      </dgm:t>
    </dgm:pt>
    <dgm:pt modelId="{2AE1FB3C-590C-43BC-94E1-9A99B5C1A16A}" type="pres">
      <dgm:prSet presAssocID="{CA3503FE-1F70-42B6-B678-0958765B88B0}" presName="text2" presStyleLbl="fgAcc2" presStyleIdx="1" presStyleCnt="2">
        <dgm:presLayoutVars>
          <dgm:chPref val="3"/>
        </dgm:presLayoutVars>
      </dgm:prSet>
      <dgm:spPr/>
      <dgm:t>
        <a:bodyPr/>
        <a:lstStyle/>
        <a:p>
          <a:endParaRPr lang="en-US"/>
        </a:p>
      </dgm:t>
    </dgm:pt>
    <dgm:pt modelId="{716E99EA-9B7D-4E34-BBC5-270458E3E515}" type="pres">
      <dgm:prSet presAssocID="{CA3503FE-1F70-42B6-B678-0958765B88B0}" presName="hierChild3" presStyleCnt="0"/>
      <dgm:spPr/>
      <dgm:t>
        <a:bodyPr/>
        <a:lstStyle/>
        <a:p>
          <a:endParaRPr lang="en-US"/>
        </a:p>
      </dgm:t>
    </dgm:pt>
    <dgm:pt modelId="{DDA9F074-38C8-4EC8-86DC-E518B1A3D7A1}" type="pres">
      <dgm:prSet presAssocID="{BD326511-1C0E-45A5-B280-46CBBE84AB26}" presName="Name17" presStyleLbl="parChTrans1D3" presStyleIdx="3" presStyleCnt="6"/>
      <dgm:spPr/>
      <dgm:t>
        <a:bodyPr/>
        <a:lstStyle/>
        <a:p>
          <a:endParaRPr lang="en-US"/>
        </a:p>
      </dgm:t>
    </dgm:pt>
    <dgm:pt modelId="{E79A5444-7E89-48D4-B263-5467EB857132}" type="pres">
      <dgm:prSet presAssocID="{6BE97FB9-234F-4DDD-8D0C-FCFF7F862F74}" presName="hierRoot3" presStyleCnt="0"/>
      <dgm:spPr/>
      <dgm:t>
        <a:bodyPr/>
        <a:lstStyle/>
        <a:p>
          <a:endParaRPr lang="en-US"/>
        </a:p>
      </dgm:t>
    </dgm:pt>
    <dgm:pt modelId="{660EF9CD-F5BC-4322-B590-1079CF85DBFC}" type="pres">
      <dgm:prSet presAssocID="{6BE97FB9-234F-4DDD-8D0C-FCFF7F862F74}" presName="composite3" presStyleCnt="0"/>
      <dgm:spPr/>
      <dgm:t>
        <a:bodyPr/>
        <a:lstStyle/>
        <a:p>
          <a:endParaRPr lang="en-US"/>
        </a:p>
      </dgm:t>
    </dgm:pt>
    <dgm:pt modelId="{08A0C741-1E09-4A3D-82D9-66E298572245}" type="pres">
      <dgm:prSet presAssocID="{6BE97FB9-234F-4DDD-8D0C-FCFF7F862F74}" presName="background3" presStyleLbl="node3" presStyleIdx="3" presStyleCnt="6"/>
      <dgm:spPr/>
      <dgm:t>
        <a:bodyPr/>
        <a:lstStyle/>
        <a:p>
          <a:endParaRPr lang="en-US"/>
        </a:p>
      </dgm:t>
    </dgm:pt>
    <dgm:pt modelId="{BAF98F46-0155-4A67-858A-626909B6FC55}" type="pres">
      <dgm:prSet presAssocID="{6BE97FB9-234F-4DDD-8D0C-FCFF7F862F74}" presName="text3" presStyleLbl="fgAcc3" presStyleIdx="3" presStyleCnt="6">
        <dgm:presLayoutVars>
          <dgm:chPref val="3"/>
        </dgm:presLayoutVars>
      </dgm:prSet>
      <dgm:spPr/>
      <dgm:t>
        <a:bodyPr/>
        <a:lstStyle/>
        <a:p>
          <a:endParaRPr lang="en-US"/>
        </a:p>
      </dgm:t>
    </dgm:pt>
    <dgm:pt modelId="{70775801-0B21-4EA2-9AC3-117A548AE8E4}" type="pres">
      <dgm:prSet presAssocID="{6BE97FB9-234F-4DDD-8D0C-FCFF7F862F74}" presName="hierChild4" presStyleCnt="0"/>
      <dgm:spPr/>
      <dgm:t>
        <a:bodyPr/>
        <a:lstStyle/>
        <a:p>
          <a:endParaRPr lang="en-US"/>
        </a:p>
      </dgm:t>
    </dgm:pt>
    <dgm:pt modelId="{54685672-698B-49D4-8D25-77830F37DF43}" type="pres">
      <dgm:prSet presAssocID="{56EAA369-9A82-48F6-8D12-D7D51C27D249}" presName="Name17" presStyleLbl="parChTrans1D3" presStyleIdx="4" presStyleCnt="6"/>
      <dgm:spPr/>
      <dgm:t>
        <a:bodyPr/>
        <a:lstStyle/>
        <a:p>
          <a:endParaRPr lang="en-US"/>
        </a:p>
      </dgm:t>
    </dgm:pt>
    <dgm:pt modelId="{63284276-FDC9-41E6-98FB-AF5929F2B460}" type="pres">
      <dgm:prSet presAssocID="{09B03957-B0F8-4F2A-B75D-B6DE7DF0B844}" presName="hierRoot3" presStyleCnt="0"/>
      <dgm:spPr/>
      <dgm:t>
        <a:bodyPr/>
        <a:lstStyle/>
        <a:p>
          <a:endParaRPr lang="en-US"/>
        </a:p>
      </dgm:t>
    </dgm:pt>
    <dgm:pt modelId="{084F76FF-0771-41B1-A666-B2CA17A6F410}" type="pres">
      <dgm:prSet presAssocID="{09B03957-B0F8-4F2A-B75D-B6DE7DF0B844}" presName="composite3" presStyleCnt="0"/>
      <dgm:spPr/>
      <dgm:t>
        <a:bodyPr/>
        <a:lstStyle/>
        <a:p>
          <a:endParaRPr lang="en-US"/>
        </a:p>
      </dgm:t>
    </dgm:pt>
    <dgm:pt modelId="{B218C649-C83D-4544-8F67-36CEE0CC2E6E}" type="pres">
      <dgm:prSet presAssocID="{09B03957-B0F8-4F2A-B75D-B6DE7DF0B844}" presName="background3" presStyleLbl="node3" presStyleIdx="4" presStyleCnt="6"/>
      <dgm:spPr/>
      <dgm:t>
        <a:bodyPr/>
        <a:lstStyle/>
        <a:p>
          <a:endParaRPr lang="en-US"/>
        </a:p>
      </dgm:t>
    </dgm:pt>
    <dgm:pt modelId="{018F4ED4-FCBD-491F-BA61-F0ED6B70B4DD}" type="pres">
      <dgm:prSet presAssocID="{09B03957-B0F8-4F2A-B75D-B6DE7DF0B844}" presName="text3" presStyleLbl="fgAcc3" presStyleIdx="4" presStyleCnt="6">
        <dgm:presLayoutVars>
          <dgm:chPref val="3"/>
        </dgm:presLayoutVars>
      </dgm:prSet>
      <dgm:spPr/>
      <dgm:t>
        <a:bodyPr/>
        <a:lstStyle/>
        <a:p>
          <a:endParaRPr lang="en-US"/>
        </a:p>
      </dgm:t>
    </dgm:pt>
    <dgm:pt modelId="{A2025987-E9CF-44EF-9D5D-B03FFE912D74}" type="pres">
      <dgm:prSet presAssocID="{09B03957-B0F8-4F2A-B75D-B6DE7DF0B844}" presName="hierChild4" presStyleCnt="0"/>
      <dgm:spPr/>
      <dgm:t>
        <a:bodyPr/>
        <a:lstStyle/>
        <a:p>
          <a:endParaRPr lang="en-US"/>
        </a:p>
      </dgm:t>
    </dgm:pt>
    <dgm:pt modelId="{1003B3EE-EAE9-41FB-B090-75FF919413F1}" type="pres">
      <dgm:prSet presAssocID="{133F183A-7A8D-4E70-9C76-FCF2D68E052A}" presName="Name23" presStyleLbl="parChTrans1D4" presStyleIdx="4" presStyleCnt="5"/>
      <dgm:spPr/>
      <dgm:t>
        <a:bodyPr/>
        <a:lstStyle/>
        <a:p>
          <a:endParaRPr lang="en-US"/>
        </a:p>
      </dgm:t>
    </dgm:pt>
    <dgm:pt modelId="{9FB7EE2A-BD16-493E-9280-16E797F2D574}" type="pres">
      <dgm:prSet presAssocID="{D2DC1417-10C0-4D9C-9033-5925E2B6A120}" presName="hierRoot4" presStyleCnt="0"/>
      <dgm:spPr/>
      <dgm:t>
        <a:bodyPr/>
        <a:lstStyle/>
        <a:p>
          <a:endParaRPr lang="en-US"/>
        </a:p>
      </dgm:t>
    </dgm:pt>
    <dgm:pt modelId="{170AC77D-8D0A-4623-B449-B468D096CB1A}" type="pres">
      <dgm:prSet presAssocID="{D2DC1417-10C0-4D9C-9033-5925E2B6A120}" presName="composite4" presStyleCnt="0"/>
      <dgm:spPr/>
      <dgm:t>
        <a:bodyPr/>
        <a:lstStyle/>
        <a:p>
          <a:endParaRPr lang="en-US"/>
        </a:p>
      </dgm:t>
    </dgm:pt>
    <dgm:pt modelId="{0E7E7D49-A743-49F8-B0DF-B3AE26468458}" type="pres">
      <dgm:prSet presAssocID="{D2DC1417-10C0-4D9C-9033-5925E2B6A120}" presName="background4" presStyleLbl="node4" presStyleIdx="4" presStyleCnt="5"/>
      <dgm:spPr/>
      <dgm:t>
        <a:bodyPr/>
        <a:lstStyle/>
        <a:p>
          <a:endParaRPr lang="en-US"/>
        </a:p>
      </dgm:t>
    </dgm:pt>
    <dgm:pt modelId="{E5639581-FE32-42C2-AA6B-B0FA1C8B22D7}" type="pres">
      <dgm:prSet presAssocID="{D2DC1417-10C0-4D9C-9033-5925E2B6A120}" presName="text4" presStyleLbl="fgAcc4" presStyleIdx="4" presStyleCnt="5" custScaleX="127821">
        <dgm:presLayoutVars>
          <dgm:chPref val="3"/>
        </dgm:presLayoutVars>
      </dgm:prSet>
      <dgm:spPr/>
      <dgm:t>
        <a:bodyPr/>
        <a:lstStyle/>
        <a:p>
          <a:endParaRPr lang="en-US"/>
        </a:p>
      </dgm:t>
    </dgm:pt>
    <dgm:pt modelId="{31282EE5-9AA9-43E5-8272-1C31F75669E9}" type="pres">
      <dgm:prSet presAssocID="{D2DC1417-10C0-4D9C-9033-5925E2B6A120}" presName="hierChild5" presStyleCnt="0"/>
      <dgm:spPr/>
      <dgm:t>
        <a:bodyPr/>
        <a:lstStyle/>
        <a:p>
          <a:endParaRPr lang="en-US"/>
        </a:p>
      </dgm:t>
    </dgm:pt>
    <dgm:pt modelId="{8BDE105E-A2B8-4F5B-A641-BF16940BAD77}" type="pres">
      <dgm:prSet presAssocID="{EF8D1652-A9F8-4402-BE49-38B1B482B245}" presName="Name17" presStyleLbl="parChTrans1D3" presStyleIdx="5" presStyleCnt="6"/>
      <dgm:spPr/>
      <dgm:t>
        <a:bodyPr/>
        <a:lstStyle/>
        <a:p>
          <a:endParaRPr lang="en-US"/>
        </a:p>
      </dgm:t>
    </dgm:pt>
    <dgm:pt modelId="{4CD53FCC-25C9-452E-856C-6C7EF8CCCAC9}" type="pres">
      <dgm:prSet presAssocID="{489F616D-06E7-4133-91FD-C5A84FEBF75C}" presName="hierRoot3" presStyleCnt="0"/>
      <dgm:spPr/>
      <dgm:t>
        <a:bodyPr/>
        <a:lstStyle/>
        <a:p>
          <a:endParaRPr lang="en-US"/>
        </a:p>
      </dgm:t>
    </dgm:pt>
    <dgm:pt modelId="{DDB54641-27E4-4343-9E2C-231DA9EA0D49}" type="pres">
      <dgm:prSet presAssocID="{489F616D-06E7-4133-91FD-C5A84FEBF75C}" presName="composite3" presStyleCnt="0"/>
      <dgm:spPr/>
      <dgm:t>
        <a:bodyPr/>
        <a:lstStyle/>
        <a:p>
          <a:endParaRPr lang="en-US"/>
        </a:p>
      </dgm:t>
    </dgm:pt>
    <dgm:pt modelId="{7EF0DD40-55C6-4FAE-8C23-AFE355141DD1}" type="pres">
      <dgm:prSet presAssocID="{489F616D-06E7-4133-91FD-C5A84FEBF75C}" presName="background3" presStyleLbl="node3" presStyleIdx="5" presStyleCnt="6"/>
      <dgm:spPr/>
      <dgm:t>
        <a:bodyPr/>
        <a:lstStyle/>
        <a:p>
          <a:endParaRPr lang="en-US"/>
        </a:p>
      </dgm:t>
    </dgm:pt>
    <dgm:pt modelId="{CDCDB355-B41D-4E1A-B56C-DB75677D721D}" type="pres">
      <dgm:prSet presAssocID="{489F616D-06E7-4133-91FD-C5A84FEBF75C}" presName="text3" presStyleLbl="fgAcc3" presStyleIdx="5" presStyleCnt="6" custLinFactNeighborX="-2702" custLinFactNeighborY="2450">
        <dgm:presLayoutVars>
          <dgm:chPref val="3"/>
        </dgm:presLayoutVars>
      </dgm:prSet>
      <dgm:spPr/>
      <dgm:t>
        <a:bodyPr/>
        <a:lstStyle/>
        <a:p>
          <a:endParaRPr lang="en-US"/>
        </a:p>
      </dgm:t>
    </dgm:pt>
    <dgm:pt modelId="{D680BCDF-2D65-4039-AEDC-C4341F95EC6E}" type="pres">
      <dgm:prSet presAssocID="{489F616D-06E7-4133-91FD-C5A84FEBF75C}" presName="hierChild4" presStyleCnt="0"/>
      <dgm:spPr/>
      <dgm:t>
        <a:bodyPr/>
        <a:lstStyle/>
        <a:p>
          <a:endParaRPr lang="en-US"/>
        </a:p>
      </dgm:t>
    </dgm:pt>
  </dgm:ptLst>
  <dgm:cxnLst>
    <dgm:cxn modelId="{3F82CC7E-5A41-4BE0-AECD-FD0CB9D5726E}" type="presOf" srcId="{BBE785B1-CCD4-43D9-99A4-7C0EF4D1DDF4}" destId="{2E8AD5B1-9469-4680-BFD0-6885A8E93BF4}" srcOrd="0" destOrd="0" presId="urn:microsoft.com/office/officeart/2005/8/layout/hierarchy1"/>
    <dgm:cxn modelId="{AB3CD083-A87D-4761-8AC7-4932A2B3A852}" srcId="{DFEAFC55-38B7-4198-B52A-B3A5DDB7A9A8}" destId="{5A838DCA-562F-45FC-B82E-587BE95F24DD}" srcOrd="0" destOrd="0" parTransId="{38FA6596-AD46-46EA-BC8B-999CF27E2189}" sibTransId="{88AC9085-4657-4971-BCE5-313F71AD76B8}"/>
    <dgm:cxn modelId="{86E24A36-348C-4371-BAD9-EF6BEE863B53}" type="presOf" srcId="{09B03957-B0F8-4F2A-B75D-B6DE7DF0B844}" destId="{018F4ED4-FCBD-491F-BA61-F0ED6B70B4DD}" srcOrd="0" destOrd="0" presId="urn:microsoft.com/office/officeart/2005/8/layout/hierarchy1"/>
    <dgm:cxn modelId="{8DD0B12B-DD39-4712-B1B6-F3500FD590D5}" srcId="{8E178AD8-605B-487D-BA4F-992027CC07D8}" destId="{BBE785B1-CCD4-43D9-99A4-7C0EF4D1DDF4}" srcOrd="1" destOrd="0" parTransId="{A2ACBAE7-8871-475F-BFDA-12375602CD3F}" sibTransId="{9FD5AC72-4C12-4EF0-955B-0C43F1AC0001}"/>
    <dgm:cxn modelId="{004E42C3-5602-4A8B-9C9E-918984D0FD88}" type="presOf" srcId="{BAF13D45-0B28-4C24-9787-ABCD68278F5E}" destId="{DC71CC9E-F98E-4438-AD6E-367A88D8362E}" srcOrd="0" destOrd="0" presId="urn:microsoft.com/office/officeart/2005/8/layout/hierarchy1"/>
    <dgm:cxn modelId="{EE74A91C-F484-400C-8892-B81495CD8637}" srcId="{BAF13D45-0B28-4C24-9787-ABCD68278F5E}" destId="{CA3503FE-1F70-42B6-B678-0958765B88B0}" srcOrd="1" destOrd="0" parTransId="{BD9F7024-2A59-4547-BDD7-BC6540F5D00A}" sibTransId="{8D473CE1-2AB1-44FD-8C1E-C8EA247787AC}"/>
    <dgm:cxn modelId="{FCF46FCD-4B56-4CD6-B2D7-7B7A5DC28DB5}" type="presOf" srcId="{C988E4E3-9083-4A26-A1ED-7EB87B1AFAEA}" destId="{6BED79E8-CE12-491F-87EB-5F72DB692333}" srcOrd="0" destOrd="0" presId="urn:microsoft.com/office/officeart/2005/8/layout/hierarchy1"/>
    <dgm:cxn modelId="{4A15730D-D3A3-45A6-B332-51995B04BFB8}" type="presOf" srcId="{CA3503FE-1F70-42B6-B678-0958765B88B0}" destId="{2AE1FB3C-590C-43BC-94E1-9A99B5C1A16A}" srcOrd="0" destOrd="0" presId="urn:microsoft.com/office/officeart/2005/8/layout/hierarchy1"/>
    <dgm:cxn modelId="{1DDEB89D-E926-447E-B008-7135BA7FE832}" type="presOf" srcId="{5A838DCA-562F-45FC-B82E-587BE95F24DD}" destId="{0243CED9-3C56-4BCA-A0F7-A7B801F4C388}" srcOrd="0" destOrd="0" presId="urn:microsoft.com/office/officeart/2005/8/layout/hierarchy1"/>
    <dgm:cxn modelId="{907369DE-DCF6-4E88-A499-27C332CB523D}" type="presOf" srcId="{489F616D-06E7-4133-91FD-C5A84FEBF75C}" destId="{CDCDB355-B41D-4E1A-B56C-DB75677D721D}" srcOrd="0" destOrd="0" presId="urn:microsoft.com/office/officeart/2005/8/layout/hierarchy1"/>
    <dgm:cxn modelId="{71A33931-07B0-468F-B8F1-020BAC22DC70}" srcId="{BAF13D45-0B28-4C24-9787-ABCD68278F5E}" destId="{025B7138-B2EF-485E-AF3B-A170EAFA7F6F}" srcOrd="0" destOrd="0" parTransId="{D6E0D594-8A88-4CBB-A9F3-C345D70B97F6}" sibTransId="{8C33AFDD-D6FE-4E24-B277-F10F6E5A55E6}"/>
    <dgm:cxn modelId="{EA39AC4E-BA36-4866-B760-A8D218918BB4}" type="presOf" srcId="{DFEAFC55-38B7-4198-B52A-B3A5DDB7A9A8}" destId="{83FF7292-755D-40D7-AB55-9C00008541F4}" srcOrd="0" destOrd="0" presId="urn:microsoft.com/office/officeart/2005/8/layout/hierarchy1"/>
    <dgm:cxn modelId="{70AD9140-67A5-40B9-B961-C1611AB24721}" type="presOf" srcId="{CD4AC0CF-5FF5-4DB4-B231-5B24FBE3621B}" destId="{F87AA330-E1B1-4539-B8E6-5A44CF6186BF}" srcOrd="0" destOrd="0" presId="urn:microsoft.com/office/officeart/2005/8/layout/hierarchy1"/>
    <dgm:cxn modelId="{F9409F5C-5998-4DD2-96C8-D57060FA6257}" srcId="{CA3503FE-1F70-42B6-B678-0958765B88B0}" destId="{489F616D-06E7-4133-91FD-C5A84FEBF75C}" srcOrd="2" destOrd="0" parTransId="{EF8D1652-A9F8-4402-BE49-38B1B482B245}" sibTransId="{B5C805B4-6389-4318-A248-9BA43C6D6EE6}"/>
    <dgm:cxn modelId="{3C745C36-2F08-496C-98C1-A449FB2B08D4}" type="presOf" srcId="{38FA6596-AD46-46EA-BC8B-999CF27E2189}" destId="{B2AB8C22-CEF4-4F0E-AA99-2CD04B0245D2}" srcOrd="0" destOrd="0" presId="urn:microsoft.com/office/officeart/2005/8/layout/hierarchy1"/>
    <dgm:cxn modelId="{B5032E5C-748D-44F2-AF66-953607A7543D}" type="presOf" srcId="{6BE97FB9-234F-4DDD-8D0C-FCFF7F862F74}" destId="{BAF98F46-0155-4A67-858A-626909B6FC55}" srcOrd="0" destOrd="0" presId="urn:microsoft.com/office/officeart/2005/8/layout/hierarchy1"/>
    <dgm:cxn modelId="{C266F28E-821C-4756-ACD1-8F182C9988A8}" srcId="{025B7138-B2EF-485E-AF3B-A170EAFA7F6F}" destId="{EFB301EE-1BBA-4159-B602-9AF376374015}" srcOrd="2" destOrd="0" parTransId="{EE628ACE-601E-495D-97C4-D0A41361D3D7}" sibTransId="{FEC2CCA9-3C5A-42CF-8BF5-B669088FA8B7}"/>
    <dgm:cxn modelId="{2D74939D-953F-40C6-BDF2-9EEC491113F9}" srcId="{8E178AD8-605B-487D-BA4F-992027CC07D8}" destId="{C988E4E3-9083-4A26-A1ED-7EB87B1AFAEA}" srcOrd="0" destOrd="0" parTransId="{1A74E449-08ED-4F00-828E-9FDDC460797A}" sibTransId="{AC764904-CCD1-4A6D-AEA2-75E83D855EB6}"/>
    <dgm:cxn modelId="{B0ABEB8F-216B-44F4-8623-53D5AAA35E74}" srcId="{09B03957-B0F8-4F2A-B75D-B6DE7DF0B844}" destId="{D2DC1417-10C0-4D9C-9033-5925E2B6A120}" srcOrd="0" destOrd="0" parTransId="{133F183A-7A8D-4E70-9C76-FCF2D68E052A}" sibTransId="{6CC73A85-1CD2-4A51-BD5D-E1B3F74CBE42}"/>
    <dgm:cxn modelId="{0FDD5D8E-9DAD-4BD1-BEE2-E1DBBF07458B}" type="presOf" srcId="{A2ACBAE7-8871-475F-BFDA-12375602CD3F}" destId="{82F954B4-9F64-4F33-8143-22FE4555D744}" srcOrd="0" destOrd="0" presId="urn:microsoft.com/office/officeart/2005/8/layout/hierarchy1"/>
    <dgm:cxn modelId="{BB325009-1D41-4CF3-B931-B2E0ABDA32D2}" type="presOf" srcId="{56EAA369-9A82-48F6-8D12-D7D51C27D249}" destId="{54685672-698B-49D4-8D25-77830F37DF43}" srcOrd="0" destOrd="0" presId="urn:microsoft.com/office/officeart/2005/8/layout/hierarchy1"/>
    <dgm:cxn modelId="{53AB01A9-3339-4DD3-8F43-663470230A5B}" type="presOf" srcId="{BD326511-1C0E-45A5-B280-46CBBE84AB26}" destId="{DDA9F074-38C8-4EC8-86DC-E518B1A3D7A1}" srcOrd="0" destOrd="0" presId="urn:microsoft.com/office/officeart/2005/8/layout/hierarchy1"/>
    <dgm:cxn modelId="{05830CE3-EF28-47BF-82B8-081A3305E9B3}" type="presOf" srcId="{025B7138-B2EF-485E-AF3B-A170EAFA7F6F}" destId="{FB04AE75-2742-4E18-BDD6-1A0C6F157E82}" srcOrd="0" destOrd="0" presId="urn:microsoft.com/office/officeart/2005/8/layout/hierarchy1"/>
    <dgm:cxn modelId="{6C8A97E7-2CD7-48BB-A249-F7C46356C49E}" type="presOf" srcId="{B9FEBE41-4580-4DD8-B2EB-CA2768890E56}" destId="{C1AA3CBF-B136-4BEA-98DA-68EBD97AE9DF}" srcOrd="0" destOrd="0" presId="urn:microsoft.com/office/officeart/2005/8/layout/hierarchy1"/>
    <dgm:cxn modelId="{A0961EBB-5983-451D-AC97-552218BB3258}" type="presOf" srcId="{2C72B56A-DDD6-4397-ADA1-A547AD882375}" destId="{5EC8556B-8DC2-4AE5-A585-D2DC85C8F003}" srcOrd="0" destOrd="0" presId="urn:microsoft.com/office/officeart/2005/8/layout/hierarchy1"/>
    <dgm:cxn modelId="{54C1D2B6-4477-4929-AE25-4BF14D1B70AC}" type="presOf" srcId="{EE628ACE-601E-495D-97C4-D0A41361D3D7}" destId="{D0D2A4EC-6B7C-4B7E-A37F-B6A00F243D69}" srcOrd="0" destOrd="0" presId="urn:microsoft.com/office/officeart/2005/8/layout/hierarchy1"/>
    <dgm:cxn modelId="{070F2CA4-2820-415C-B1F0-B87748D64CD3}" type="presOf" srcId="{116C5737-A03A-492C-91C7-3C91F7EB044B}" destId="{4340741C-A092-4D4A-8728-F54073AEAF7D}" srcOrd="0" destOrd="0" presId="urn:microsoft.com/office/officeart/2005/8/layout/hierarchy1"/>
    <dgm:cxn modelId="{4F0727E8-A18F-44F7-88A7-CBAA3284D018}" srcId="{CA3503FE-1F70-42B6-B678-0958765B88B0}" destId="{6BE97FB9-234F-4DDD-8D0C-FCFF7F862F74}" srcOrd="0" destOrd="0" parTransId="{BD326511-1C0E-45A5-B280-46CBBE84AB26}" sibTransId="{A52B517D-2FDD-45E7-8D78-88FE792F21D8}"/>
    <dgm:cxn modelId="{710817CF-EE0C-4F79-9B28-68800CBBA395}" srcId="{CA3503FE-1F70-42B6-B678-0958765B88B0}" destId="{09B03957-B0F8-4F2A-B75D-B6DE7DF0B844}" srcOrd="1" destOrd="0" parTransId="{56EAA369-9A82-48F6-8D12-D7D51C27D249}" sibTransId="{9E58C76C-E9B8-4F32-BBC2-010DF028B884}"/>
    <dgm:cxn modelId="{086B8C6F-478D-4201-8160-490A9A9B0BEA}" srcId="{025B7138-B2EF-485E-AF3B-A170EAFA7F6F}" destId="{DFEAFC55-38B7-4198-B52A-B3A5DDB7A9A8}" srcOrd="1" destOrd="0" parTransId="{B9FEBE41-4580-4DD8-B2EB-CA2768890E56}" sibTransId="{DBB3628C-6695-4EDB-BC1A-1CE6CE8EAE33}"/>
    <dgm:cxn modelId="{170AF480-B5C1-453A-99D7-BA9389F9EA41}" type="presOf" srcId="{EF8D1652-A9F8-4402-BE49-38B1B482B245}" destId="{8BDE105E-A2B8-4F5B-A641-BF16940BAD77}" srcOrd="0" destOrd="0" presId="urn:microsoft.com/office/officeart/2005/8/layout/hierarchy1"/>
    <dgm:cxn modelId="{CF8E247F-E2D7-46E4-BC30-202C81135FCA}" type="presOf" srcId="{133F183A-7A8D-4E70-9C76-FCF2D68E052A}" destId="{1003B3EE-EAE9-41FB-B090-75FF919413F1}" srcOrd="0" destOrd="0" presId="urn:microsoft.com/office/officeart/2005/8/layout/hierarchy1"/>
    <dgm:cxn modelId="{0C51280B-C1FC-4ECC-BFA9-6A70C4C36F39}" type="presOf" srcId="{BD9F7024-2A59-4547-BDD7-BC6540F5D00A}" destId="{8BBB0CEA-C7EB-4346-B9EC-3751AD54D154}" srcOrd="0" destOrd="0" presId="urn:microsoft.com/office/officeart/2005/8/layout/hierarchy1"/>
    <dgm:cxn modelId="{F9A0939B-AACE-41F9-9EDC-3AC57B6FCCDB}" type="presOf" srcId="{D6E0D594-8A88-4CBB-A9F3-C345D70B97F6}" destId="{7C299ABF-9F5D-4F2C-81BB-957DFB04DED7}" srcOrd="0" destOrd="0" presId="urn:microsoft.com/office/officeart/2005/8/layout/hierarchy1"/>
    <dgm:cxn modelId="{16BE1CAD-97F2-466B-A706-4572FC48009F}" type="presOf" srcId="{D2DC1417-10C0-4D9C-9033-5925E2B6A120}" destId="{E5639581-FE32-42C2-AA6B-B0FA1C8B22D7}" srcOrd="0" destOrd="0" presId="urn:microsoft.com/office/officeart/2005/8/layout/hierarchy1"/>
    <dgm:cxn modelId="{D52F2F22-F78B-432C-8B34-2CC155D8DC3A}" type="presOf" srcId="{8E178AD8-605B-487D-BA4F-992027CC07D8}" destId="{34EC2629-C439-4694-9E1A-0602B61AD878}" srcOrd="0" destOrd="0" presId="urn:microsoft.com/office/officeart/2005/8/layout/hierarchy1"/>
    <dgm:cxn modelId="{8DB5E88F-D786-4146-A205-01E2CD7334A2}" srcId="{DFEAFC55-38B7-4198-B52A-B3A5DDB7A9A8}" destId="{2C72B56A-DDD6-4397-ADA1-A547AD882375}" srcOrd="1" destOrd="0" parTransId="{C7799FEF-8D8E-450F-AD49-7DFF52E99910}" sibTransId="{229BFB05-8BA9-44E3-A5BD-F5E5004094B3}"/>
    <dgm:cxn modelId="{146FD9F7-DB66-4717-8246-FF31D0666120}" srcId="{116C5737-A03A-492C-91C7-3C91F7EB044B}" destId="{BAF13D45-0B28-4C24-9787-ABCD68278F5E}" srcOrd="0" destOrd="0" parTransId="{5224B55C-BA5B-49D0-860A-8693F471032C}" sibTransId="{6532433E-0D31-4F3D-AA7F-5C1FB31E16F2}"/>
    <dgm:cxn modelId="{7AC4D08D-8979-41D1-B2AD-0EC495446569}" type="presOf" srcId="{C7799FEF-8D8E-450F-AD49-7DFF52E99910}" destId="{C72E71F9-2AF4-4331-A001-86F43FC4EDAD}" srcOrd="0" destOrd="0" presId="urn:microsoft.com/office/officeart/2005/8/layout/hierarchy1"/>
    <dgm:cxn modelId="{37ADE744-2FE2-4507-9CCB-12E3EB1D8E38}" srcId="{025B7138-B2EF-485E-AF3B-A170EAFA7F6F}" destId="{8E178AD8-605B-487D-BA4F-992027CC07D8}" srcOrd="0" destOrd="0" parTransId="{CD4AC0CF-5FF5-4DB4-B231-5B24FBE3621B}" sibTransId="{631388C3-6957-430E-87FC-586DC6644254}"/>
    <dgm:cxn modelId="{9784C22D-6D4B-4F0B-B582-45EA13CA0E30}" type="presOf" srcId="{EFB301EE-1BBA-4159-B602-9AF376374015}" destId="{17679D3F-7DC4-41E9-97FA-72E873AA6A95}" srcOrd="0" destOrd="0" presId="urn:microsoft.com/office/officeart/2005/8/layout/hierarchy1"/>
    <dgm:cxn modelId="{38A75024-7096-4896-8F43-DD040B073E7F}" type="presOf" srcId="{1A74E449-08ED-4F00-828E-9FDDC460797A}" destId="{B872A0D6-35C5-4308-877B-B1FE4BD4E15A}" srcOrd="0" destOrd="0" presId="urn:microsoft.com/office/officeart/2005/8/layout/hierarchy1"/>
    <dgm:cxn modelId="{4E8EC107-4635-4CF7-94E5-B7645D6419D5}" type="presParOf" srcId="{4340741C-A092-4D4A-8728-F54073AEAF7D}" destId="{9FE2B803-825D-4003-A67F-B7B729BE3EFC}" srcOrd="0" destOrd="0" presId="urn:microsoft.com/office/officeart/2005/8/layout/hierarchy1"/>
    <dgm:cxn modelId="{C5324A6E-77B1-48E6-8981-FEF3385ADF53}" type="presParOf" srcId="{9FE2B803-825D-4003-A67F-B7B729BE3EFC}" destId="{C17F7347-CE63-4E65-9EE5-F1006B210D19}" srcOrd="0" destOrd="0" presId="urn:microsoft.com/office/officeart/2005/8/layout/hierarchy1"/>
    <dgm:cxn modelId="{B3F303CF-A774-4D94-B5BE-D90B18185DAD}" type="presParOf" srcId="{C17F7347-CE63-4E65-9EE5-F1006B210D19}" destId="{05C54C46-4674-44E5-91AD-E2A559A75722}" srcOrd="0" destOrd="0" presId="urn:microsoft.com/office/officeart/2005/8/layout/hierarchy1"/>
    <dgm:cxn modelId="{72ED0A1B-25B3-4305-840E-1FB4A18DAF4D}" type="presParOf" srcId="{C17F7347-CE63-4E65-9EE5-F1006B210D19}" destId="{DC71CC9E-F98E-4438-AD6E-367A88D8362E}" srcOrd="1" destOrd="0" presId="urn:microsoft.com/office/officeart/2005/8/layout/hierarchy1"/>
    <dgm:cxn modelId="{889C1D14-C87E-4D6E-8712-FE7027536FDA}" type="presParOf" srcId="{9FE2B803-825D-4003-A67F-B7B729BE3EFC}" destId="{54655DAE-B90C-46F2-ABF6-F9849B6BBBF7}" srcOrd="1" destOrd="0" presId="urn:microsoft.com/office/officeart/2005/8/layout/hierarchy1"/>
    <dgm:cxn modelId="{18554524-4275-45B1-9A38-4294C4283C43}" type="presParOf" srcId="{54655DAE-B90C-46F2-ABF6-F9849B6BBBF7}" destId="{7C299ABF-9F5D-4F2C-81BB-957DFB04DED7}" srcOrd="0" destOrd="0" presId="urn:microsoft.com/office/officeart/2005/8/layout/hierarchy1"/>
    <dgm:cxn modelId="{8228C57C-D06C-4F0B-A63D-AC2A148C7E36}" type="presParOf" srcId="{54655DAE-B90C-46F2-ABF6-F9849B6BBBF7}" destId="{A752E811-B678-42A2-B0B9-C62788B2B456}" srcOrd="1" destOrd="0" presId="urn:microsoft.com/office/officeart/2005/8/layout/hierarchy1"/>
    <dgm:cxn modelId="{70D419DF-7E96-4095-BC49-8DD21D82BDFC}" type="presParOf" srcId="{A752E811-B678-42A2-B0B9-C62788B2B456}" destId="{80D4223A-925E-474B-A8AC-30BC853BF49D}" srcOrd="0" destOrd="0" presId="urn:microsoft.com/office/officeart/2005/8/layout/hierarchy1"/>
    <dgm:cxn modelId="{A2A0262F-DFDB-44A2-AFAC-F48797495E7A}" type="presParOf" srcId="{80D4223A-925E-474B-A8AC-30BC853BF49D}" destId="{A3DDD8B7-B0F6-4EEA-9F83-AB4C1749F41A}" srcOrd="0" destOrd="0" presId="urn:microsoft.com/office/officeart/2005/8/layout/hierarchy1"/>
    <dgm:cxn modelId="{E7E6EB8B-CA22-4077-B9B5-704D9FF2FD6A}" type="presParOf" srcId="{80D4223A-925E-474B-A8AC-30BC853BF49D}" destId="{FB04AE75-2742-4E18-BDD6-1A0C6F157E82}" srcOrd="1" destOrd="0" presId="urn:microsoft.com/office/officeart/2005/8/layout/hierarchy1"/>
    <dgm:cxn modelId="{712BD62A-2C3D-441F-BF43-E432A96F492C}" type="presParOf" srcId="{A752E811-B678-42A2-B0B9-C62788B2B456}" destId="{DFB2233B-6D90-4707-99C1-3D640D2BF8C2}" srcOrd="1" destOrd="0" presId="urn:microsoft.com/office/officeart/2005/8/layout/hierarchy1"/>
    <dgm:cxn modelId="{40759693-2B43-4CAB-BD05-4DBA5F997A20}" type="presParOf" srcId="{DFB2233B-6D90-4707-99C1-3D640D2BF8C2}" destId="{F87AA330-E1B1-4539-B8E6-5A44CF6186BF}" srcOrd="0" destOrd="0" presId="urn:microsoft.com/office/officeart/2005/8/layout/hierarchy1"/>
    <dgm:cxn modelId="{061B9D39-5557-4F25-BE4B-3B3A36382379}" type="presParOf" srcId="{DFB2233B-6D90-4707-99C1-3D640D2BF8C2}" destId="{91C40194-B712-4ED7-BCC6-A7118A3DDE66}" srcOrd="1" destOrd="0" presId="urn:microsoft.com/office/officeart/2005/8/layout/hierarchy1"/>
    <dgm:cxn modelId="{BCD3E0A1-96B4-4BAF-B8F4-325991DA2635}" type="presParOf" srcId="{91C40194-B712-4ED7-BCC6-A7118A3DDE66}" destId="{5658A4E3-6D0A-42B1-9F26-9420FE2093EF}" srcOrd="0" destOrd="0" presId="urn:microsoft.com/office/officeart/2005/8/layout/hierarchy1"/>
    <dgm:cxn modelId="{877C4915-CBFB-455E-B78F-C86E5DA89100}" type="presParOf" srcId="{5658A4E3-6D0A-42B1-9F26-9420FE2093EF}" destId="{CC164A7B-D82E-4E6B-9059-79AE28787A06}" srcOrd="0" destOrd="0" presId="urn:microsoft.com/office/officeart/2005/8/layout/hierarchy1"/>
    <dgm:cxn modelId="{C15EAA53-1470-4757-A9D1-CCDBA2F056F9}" type="presParOf" srcId="{5658A4E3-6D0A-42B1-9F26-9420FE2093EF}" destId="{34EC2629-C439-4694-9E1A-0602B61AD878}" srcOrd="1" destOrd="0" presId="urn:microsoft.com/office/officeart/2005/8/layout/hierarchy1"/>
    <dgm:cxn modelId="{2899BF1F-9ADE-417C-99C8-FE705C06F427}" type="presParOf" srcId="{91C40194-B712-4ED7-BCC6-A7118A3DDE66}" destId="{B7EDF83C-40B7-4071-AD8F-EC49A4F29AEC}" srcOrd="1" destOrd="0" presId="urn:microsoft.com/office/officeart/2005/8/layout/hierarchy1"/>
    <dgm:cxn modelId="{511644FE-B97A-4CEF-A008-71F792A6B9BD}" type="presParOf" srcId="{B7EDF83C-40B7-4071-AD8F-EC49A4F29AEC}" destId="{B872A0D6-35C5-4308-877B-B1FE4BD4E15A}" srcOrd="0" destOrd="0" presId="urn:microsoft.com/office/officeart/2005/8/layout/hierarchy1"/>
    <dgm:cxn modelId="{7EBFE495-97B3-4F59-A90B-BF2082852E94}" type="presParOf" srcId="{B7EDF83C-40B7-4071-AD8F-EC49A4F29AEC}" destId="{F5BAE4D8-9DC9-4027-814B-373116F5CC3F}" srcOrd="1" destOrd="0" presId="urn:microsoft.com/office/officeart/2005/8/layout/hierarchy1"/>
    <dgm:cxn modelId="{F9DB287A-FDC9-46F2-BF2E-93FC0BB61A9C}" type="presParOf" srcId="{F5BAE4D8-9DC9-4027-814B-373116F5CC3F}" destId="{7AE6D33A-DB15-47D4-8E9A-526E82FFE016}" srcOrd="0" destOrd="0" presId="urn:microsoft.com/office/officeart/2005/8/layout/hierarchy1"/>
    <dgm:cxn modelId="{FE6B38E4-A955-4A37-9E73-47906F0E5C2F}" type="presParOf" srcId="{7AE6D33A-DB15-47D4-8E9A-526E82FFE016}" destId="{0E3AAB86-78C9-4882-9D43-1F65354A9F17}" srcOrd="0" destOrd="0" presId="urn:microsoft.com/office/officeart/2005/8/layout/hierarchy1"/>
    <dgm:cxn modelId="{FAF45B03-8C48-44ED-9B12-8DFCE0B14188}" type="presParOf" srcId="{7AE6D33A-DB15-47D4-8E9A-526E82FFE016}" destId="{6BED79E8-CE12-491F-87EB-5F72DB692333}" srcOrd="1" destOrd="0" presId="urn:microsoft.com/office/officeart/2005/8/layout/hierarchy1"/>
    <dgm:cxn modelId="{4F0DF881-B9A9-40B5-85E8-1EEA7AA47F1E}" type="presParOf" srcId="{F5BAE4D8-9DC9-4027-814B-373116F5CC3F}" destId="{857EB168-8C88-4C66-8FFC-793CF0D74866}" srcOrd="1" destOrd="0" presId="urn:microsoft.com/office/officeart/2005/8/layout/hierarchy1"/>
    <dgm:cxn modelId="{19A6A306-6823-4AD0-AF15-2FB8A4A750BB}" type="presParOf" srcId="{B7EDF83C-40B7-4071-AD8F-EC49A4F29AEC}" destId="{82F954B4-9F64-4F33-8143-22FE4555D744}" srcOrd="2" destOrd="0" presId="urn:microsoft.com/office/officeart/2005/8/layout/hierarchy1"/>
    <dgm:cxn modelId="{F6F16A90-F596-49C2-A63D-D0A06ACB378F}" type="presParOf" srcId="{B7EDF83C-40B7-4071-AD8F-EC49A4F29AEC}" destId="{13BD2DA0-8152-468B-9160-9245EEC38C8E}" srcOrd="3" destOrd="0" presId="urn:microsoft.com/office/officeart/2005/8/layout/hierarchy1"/>
    <dgm:cxn modelId="{8CF738EE-14AB-4521-9B6E-674A94FFBC36}" type="presParOf" srcId="{13BD2DA0-8152-468B-9160-9245EEC38C8E}" destId="{3ECBAA5B-7305-415A-AFCF-35826A085F17}" srcOrd="0" destOrd="0" presId="urn:microsoft.com/office/officeart/2005/8/layout/hierarchy1"/>
    <dgm:cxn modelId="{0F26E880-8850-44C3-B47A-A4D907AFB10A}" type="presParOf" srcId="{3ECBAA5B-7305-415A-AFCF-35826A085F17}" destId="{FEF802C5-8504-45E5-A4A1-76D6669957A2}" srcOrd="0" destOrd="0" presId="urn:microsoft.com/office/officeart/2005/8/layout/hierarchy1"/>
    <dgm:cxn modelId="{4522422D-DC13-49C0-9692-600894C5BDF2}" type="presParOf" srcId="{3ECBAA5B-7305-415A-AFCF-35826A085F17}" destId="{2E8AD5B1-9469-4680-BFD0-6885A8E93BF4}" srcOrd="1" destOrd="0" presId="urn:microsoft.com/office/officeart/2005/8/layout/hierarchy1"/>
    <dgm:cxn modelId="{6CAA2022-CE9F-47A2-91DF-6D905C8CC3BE}" type="presParOf" srcId="{13BD2DA0-8152-468B-9160-9245EEC38C8E}" destId="{D898F7F0-3B09-4CA5-9BA0-3FD99E220D9B}" srcOrd="1" destOrd="0" presId="urn:microsoft.com/office/officeart/2005/8/layout/hierarchy1"/>
    <dgm:cxn modelId="{5A81A77E-6294-4CBC-8130-7942E0BDE1CF}" type="presParOf" srcId="{DFB2233B-6D90-4707-99C1-3D640D2BF8C2}" destId="{C1AA3CBF-B136-4BEA-98DA-68EBD97AE9DF}" srcOrd="2" destOrd="0" presId="urn:microsoft.com/office/officeart/2005/8/layout/hierarchy1"/>
    <dgm:cxn modelId="{E9E39695-4BEA-4560-96FE-8D2B54A94D3F}" type="presParOf" srcId="{DFB2233B-6D90-4707-99C1-3D640D2BF8C2}" destId="{B8508BD3-3B89-490D-861A-FBE5D915104B}" srcOrd="3" destOrd="0" presId="urn:microsoft.com/office/officeart/2005/8/layout/hierarchy1"/>
    <dgm:cxn modelId="{7CB4E2FC-2C5B-4612-8321-75B339B5D8F1}" type="presParOf" srcId="{B8508BD3-3B89-490D-861A-FBE5D915104B}" destId="{D6D1D89C-50D9-4151-A7E5-0258F77E176E}" srcOrd="0" destOrd="0" presId="urn:microsoft.com/office/officeart/2005/8/layout/hierarchy1"/>
    <dgm:cxn modelId="{FC24750D-638D-44DD-AF01-5F073963AAF1}" type="presParOf" srcId="{D6D1D89C-50D9-4151-A7E5-0258F77E176E}" destId="{2CF82ADA-CD51-4D6C-912C-B4C6F9830A9E}" srcOrd="0" destOrd="0" presId="urn:microsoft.com/office/officeart/2005/8/layout/hierarchy1"/>
    <dgm:cxn modelId="{202A75F5-4B75-497C-AF5A-9DFD203E25C1}" type="presParOf" srcId="{D6D1D89C-50D9-4151-A7E5-0258F77E176E}" destId="{83FF7292-755D-40D7-AB55-9C00008541F4}" srcOrd="1" destOrd="0" presId="urn:microsoft.com/office/officeart/2005/8/layout/hierarchy1"/>
    <dgm:cxn modelId="{C354EA3C-A113-4974-90C4-4414880837E4}" type="presParOf" srcId="{B8508BD3-3B89-490D-861A-FBE5D915104B}" destId="{E1BC5DA4-832B-4E92-912E-96D0CF3BDE2F}" srcOrd="1" destOrd="0" presId="urn:microsoft.com/office/officeart/2005/8/layout/hierarchy1"/>
    <dgm:cxn modelId="{DB135885-F624-4606-AF85-45F43D58FE24}" type="presParOf" srcId="{E1BC5DA4-832B-4E92-912E-96D0CF3BDE2F}" destId="{B2AB8C22-CEF4-4F0E-AA99-2CD04B0245D2}" srcOrd="0" destOrd="0" presId="urn:microsoft.com/office/officeart/2005/8/layout/hierarchy1"/>
    <dgm:cxn modelId="{A92443CD-0151-45BA-97B3-5041F84C7477}" type="presParOf" srcId="{E1BC5DA4-832B-4E92-912E-96D0CF3BDE2F}" destId="{803ACCD6-45C6-42A3-BCB4-9883B25502D8}" srcOrd="1" destOrd="0" presId="urn:microsoft.com/office/officeart/2005/8/layout/hierarchy1"/>
    <dgm:cxn modelId="{6BD8089D-C8E8-4F11-B97D-94882EE9D955}" type="presParOf" srcId="{803ACCD6-45C6-42A3-BCB4-9883B25502D8}" destId="{977AAE61-53EB-4169-A6A0-CED200684169}" srcOrd="0" destOrd="0" presId="urn:microsoft.com/office/officeart/2005/8/layout/hierarchy1"/>
    <dgm:cxn modelId="{61331736-1517-4A9E-B9CE-CC44247E6CEB}" type="presParOf" srcId="{977AAE61-53EB-4169-A6A0-CED200684169}" destId="{7DE14720-2DC9-4C3A-B266-F922BD2AC101}" srcOrd="0" destOrd="0" presId="urn:microsoft.com/office/officeart/2005/8/layout/hierarchy1"/>
    <dgm:cxn modelId="{92A78B18-BDDC-4280-B94D-1F7FCD27E75B}" type="presParOf" srcId="{977AAE61-53EB-4169-A6A0-CED200684169}" destId="{0243CED9-3C56-4BCA-A0F7-A7B801F4C388}" srcOrd="1" destOrd="0" presId="urn:microsoft.com/office/officeart/2005/8/layout/hierarchy1"/>
    <dgm:cxn modelId="{6A907FA8-66F3-4B0F-950F-6568307A093D}" type="presParOf" srcId="{803ACCD6-45C6-42A3-BCB4-9883B25502D8}" destId="{E9A1E55D-B179-4F3A-BA17-DC126420171F}" srcOrd="1" destOrd="0" presId="urn:microsoft.com/office/officeart/2005/8/layout/hierarchy1"/>
    <dgm:cxn modelId="{EDD16EEC-9C57-4145-AE7E-6A202FAB2FB3}" type="presParOf" srcId="{E1BC5DA4-832B-4E92-912E-96D0CF3BDE2F}" destId="{C72E71F9-2AF4-4331-A001-86F43FC4EDAD}" srcOrd="2" destOrd="0" presId="urn:microsoft.com/office/officeart/2005/8/layout/hierarchy1"/>
    <dgm:cxn modelId="{608DCC68-1EAD-49C2-8509-AE6B2EE22E1C}" type="presParOf" srcId="{E1BC5DA4-832B-4E92-912E-96D0CF3BDE2F}" destId="{4551DE6E-9573-43C2-91BA-79F9255FFD8B}" srcOrd="3" destOrd="0" presId="urn:microsoft.com/office/officeart/2005/8/layout/hierarchy1"/>
    <dgm:cxn modelId="{EAA9613E-2CB9-4CB0-92D1-F9E64E6DF742}" type="presParOf" srcId="{4551DE6E-9573-43C2-91BA-79F9255FFD8B}" destId="{10820686-20B4-4FAE-8796-F8C8C6469486}" srcOrd="0" destOrd="0" presId="urn:microsoft.com/office/officeart/2005/8/layout/hierarchy1"/>
    <dgm:cxn modelId="{36C2AD82-730C-4985-8984-4DC2B013A717}" type="presParOf" srcId="{10820686-20B4-4FAE-8796-F8C8C6469486}" destId="{54B643FB-0FC6-4CA6-8E5C-FD9EC1464DF8}" srcOrd="0" destOrd="0" presId="urn:microsoft.com/office/officeart/2005/8/layout/hierarchy1"/>
    <dgm:cxn modelId="{98DCB739-1531-4392-89F7-09ECE6433012}" type="presParOf" srcId="{10820686-20B4-4FAE-8796-F8C8C6469486}" destId="{5EC8556B-8DC2-4AE5-A585-D2DC85C8F003}" srcOrd="1" destOrd="0" presId="urn:microsoft.com/office/officeart/2005/8/layout/hierarchy1"/>
    <dgm:cxn modelId="{8D53F765-F7C0-4751-8AA8-8DDCB301EB51}" type="presParOf" srcId="{4551DE6E-9573-43C2-91BA-79F9255FFD8B}" destId="{7635E47F-1980-48BD-A093-7EE15F8A2FDF}" srcOrd="1" destOrd="0" presId="urn:microsoft.com/office/officeart/2005/8/layout/hierarchy1"/>
    <dgm:cxn modelId="{888E95B0-7438-4347-8E1E-A381408F5E11}" type="presParOf" srcId="{DFB2233B-6D90-4707-99C1-3D640D2BF8C2}" destId="{D0D2A4EC-6B7C-4B7E-A37F-B6A00F243D69}" srcOrd="4" destOrd="0" presId="urn:microsoft.com/office/officeart/2005/8/layout/hierarchy1"/>
    <dgm:cxn modelId="{A08C0609-C59C-4F77-805B-CDD7B1373593}" type="presParOf" srcId="{DFB2233B-6D90-4707-99C1-3D640D2BF8C2}" destId="{3EF9B34E-7A03-4B05-B8F8-A55A3DD5C884}" srcOrd="5" destOrd="0" presId="urn:microsoft.com/office/officeart/2005/8/layout/hierarchy1"/>
    <dgm:cxn modelId="{045EB4C9-D3D0-48DC-99EE-11DB9E0B63C6}" type="presParOf" srcId="{3EF9B34E-7A03-4B05-B8F8-A55A3DD5C884}" destId="{60BD55DF-703C-445D-89D0-B47F7978FD17}" srcOrd="0" destOrd="0" presId="urn:microsoft.com/office/officeart/2005/8/layout/hierarchy1"/>
    <dgm:cxn modelId="{98AD13B9-B771-49F0-A47C-ABA1B5B5F213}" type="presParOf" srcId="{60BD55DF-703C-445D-89D0-B47F7978FD17}" destId="{15138FA9-9088-49BC-991B-F8E25FC80358}" srcOrd="0" destOrd="0" presId="urn:microsoft.com/office/officeart/2005/8/layout/hierarchy1"/>
    <dgm:cxn modelId="{1591F609-AE0B-4FF2-B35B-C5FF42B00A83}" type="presParOf" srcId="{60BD55DF-703C-445D-89D0-B47F7978FD17}" destId="{17679D3F-7DC4-41E9-97FA-72E873AA6A95}" srcOrd="1" destOrd="0" presId="urn:microsoft.com/office/officeart/2005/8/layout/hierarchy1"/>
    <dgm:cxn modelId="{D728714D-7E8B-487D-9399-68B571467617}" type="presParOf" srcId="{3EF9B34E-7A03-4B05-B8F8-A55A3DD5C884}" destId="{39CC3A1B-8AAD-4739-86A5-19674538A795}" srcOrd="1" destOrd="0" presId="urn:microsoft.com/office/officeart/2005/8/layout/hierarchy1"/>
    <dgm:cxn modelId="{4D22AF1D-2832-4814-9854-F126088B7C94}" type="presParOf" srcId="{54655DAE-B90C-46F2-ABF6-F9849B6BBBF7}" destId="{8BBB0CEA-C7EB-4346-B9EC-3751AD54D154}" srcOrd="2" destOrd="0" presId="urn:microsoft.com/office/officeart/2005/8/layout/hierarchy1"/>
    <dgm:cxn modelId="{F4C62127-FA25-4867-8A1E-E66928DEA581}" type="presParOf" srcId="{54655DAE-B90C-46F2-ABF6-F9849B6BBBF7}" destId="{76ECE3CE-CA98-4E7A-9329-79998E3BDCB1}" srcOrd="3" destOrd="0" presId="urn:microsoft.com/office/officeart/2005/8/layout/hierarchy1"/>
    <dgm:cxn modelId="{298646D3-1943-4EE3-A475-AFBCCDD0702B}" type="presParOf" srcId="{76ECE3CE-CA98-4E7A-9329-79998E3BDCB1}" destId="{3484DF02-C53C-465E-9D77-7996CBF659D4}" srcOrd="0" destOrd="0" presId="urn:microsoft.com/office/officeart/2005/8/layout/hierarchy1"/>
    <dgm:cxn modelId="{86CF306E-F1B1-4432-92B1-7C90C99B2F31}" type="presParOf" srcId="{3484DF02-C53C-465E-9D77-7996CBF659D4}" destId="{514D6636-195D-4A20-B402-7798C3D51736}" srcOrd="0" destOrd="0" presId="urn:microsoft.com/office/officeart/2005/8/layout/hierarchy1"/>
    <dgm:cxn modelId="{91AFD22F-7278-4986-8A6C-ADAE1CADE67B}" type="presParOf" srcId="{3484DF02-C53C-465E-9D77-7996CBF659D4}" destId="{2AE1FB3C-590C-43BC-94E1-9A99B5C1A16A}" srcOrd="1" destOrd="0" presId="urn:microsoft.com/office/officeart/2005/8/layout/hierarchy1"/>
    <dgm:cxn modelId="{BF65C7AA-C140-4CBA-B483-06C6612A14B8}" type="presParOf" srcId="{76ECE3CE-CA98-4E7A-9329-79998E3BDCB1}" destId="{716E99EA-9B7D-4E34-BBC5-270458E3E515}" srcOrd="1" destOrd="0" presId="urn:microsoft.com/office/officeart/2005/8/layout/hierarchy1"/>
    <dgm:cxn modelId="{0E4DCE4C-93D0-49F6-B9ED-0D20C1C16500}" type="presParOf" srcId="{716E99EA-9B7D-4E34-BBC5-270458E3E515}" destId="{DDA9F074-38C8-4EC8-86DC-E518B1A3D7A1}" srcOrd="0" destOrd="0" presId="urn:microsoft.com/office/officeart/2005/8/layout/hierarchy1"/>
    <dgm:cxn modelId="{A8D062B5-ED90-459E-B004-ABA6CF38F9A7}" type="presParOf" srcId="{716E99EA-9B7D-4E34-BBC5-270458E3E515}" destId="{E79A5444-7E89-48D4-B263-5467EB857132}" srcOrd="1" destOrd="0" presId="urn:microsoft.com/office/officeart/2005/8/layout/hierarchy1"/>
    <dgm:cxn modelId="{68F9AA11-077A-4ED8-9402-4C6710FACC22}" type="presParOf" srcId="{E79A5444-7E89-48D4-B263-5467EB857132}" destId="{660EF9CD-F5BC-4322-B590-1079CF85DBFC}" srcOrd="0" destOrd="0" presId="urn:microsoft.com/office/officeart/2005/8/layout/hierarchy1"/>
    <dgm:cxn modelId="{5DDA1B79-78F7-4AD0-BE59-2CFCB2606331}" type="presParOf" srcId="{660EF9CD-F5BC-4322-B590-1079CF85DBFC}" destId="{08A0C741-1E09-4A3D-82D9-66E298572245}" srcOrd="0" destOrd="0" presId="urn:microsoft.com/office/officeart/2005/8/layout/hierarchy1"/>
    <dgm:cxn modelId="{D53EF357-0DF5-4E5E-B7D8-EBCED6ED9454}" type="presParOf" srcId="{660EF9CD-F5BC-4322-B590-1079CF85DBFC}" destId="{BAF98F46-0155-4A67-858A-626909B6FC55}" srcOrd="1" destOrd="0" presId="urn:microsoft.com/office/officeart/2005/8/layout/hierarchy1"/>
    <dgm:cxn modelId="{E050519A-8F66-4C76-9321-CD799ADFF841}" type="presParOf" srcId="{E79A5444-7E89-48D4-B263-5467EB857132}" destId="{70775801-0B21-4EA2-9AC3-117A548AE8E4}" srcOrd="1" destOrd="0" presId="urn:microsoft.com/office/officeart/2005/8/layout/hierarchy1"/>
    <dgm:cxn modelId="{3E12E698-A86E-4926-91D1-3B1D99F724A2}" type="presParOf" srcId="{716E99EA-9B7D-4E34-BBC5-270458E3E515}" destId="{54685672-698B-49D4-8D25-77830F37DF43}" srcOrd="2" destOrd="0" presId="urn:microsoft.com/office/officeart/2005/8/layout/hierarchy1"/>
    <dgm:cxn modelId="{CB1EB33B-6F12-4E97-9A7C-7D9312A94B7A}" type="presParOf" srcId="{716E99EA-9B7D-4E34-BBC5-270458E3E515}" destId="{63284276-FDC9-41E6-98FB-AF5929F2B460}" srcOrd="3" destOrd="0" presId="urn:microsoft.com/office/officeart/2005/8/layout/hierarchy1"/>
    <dgm:cxn modelId="{A5C8A296-45AB-425E-B53B-4A0CA7B82958}" type="presParOf" srcId="{63284276-FDC9-41E6-98FB-AF5929F2B460}" destId="{084F76FF-0771-41B1-A666-B2CA17A6F410}" srcOrd="0" destOrd="0" presId="urn:microsoft.com/office/officeart/2005/8/layout/hierarchy1"/>
    <dgm:cxn modelId="{5CC58276-2397-4FF4-A87B-DDBC873C3DEA}" type="presParOf" srcId="{084F76FF-0771-41B1-A666-B2CA17A6F410}" destId="{B218C649-C83D-4544-8F67-36CEE0CC2E6E}" srcOrd="0" destOrd="0" presId="urn:microsoft.com/office/officeart/2005/8/layout/hierarchy1"/>
    <dgm:cxn modelId="{CF1919F3-B1EE-4382-A98A-40AC8F389232}" type="presParOf" srcId="{084F76FF-0771-41B1-A666-B2CA17A6F410}" destId="{018F4ED4-FCBD-491F-BA61-F0ED6B70B4DD}" srcOrd="1" destOrd="0" presId="urn:microsoft.com/office/officeart/2005/8/layout/hierarchy1"/>
    <dgm:cxn modelId="{94993972-9D86-47DD-B2B1-38B1311670D1}" type="presParOf" srcId="{63284276-FDC9-41E6-98FB-AF5929F2B460}" destId="{A2025987-E9CF-44EF-9D5D-B03FFE912D74}" srcOrd="1" destOrd="0" presId="urn:microsoft.com/office/officeart/2005/8/layout/hierarchy1"/>
    <dgm:cxn modelId="{5BB5C9E6-258E-42FD-BED7-E3B3FE6EC08B}" type="presParOf" srcId="{A2025987-E9CF-44EF-9D5D-B03FFE912D74}" destId="{1003B3EE-EAE9-41FB-B090-75FF919413F1}" srcOrd="0" destOrd="0" presId="urn:microsoft.com/office/officeart/2005/8/layout/hierarchy1"/>
    <dgm:cxn modelId="{3FC05D16-E2CE-493C-8025-A39B1CA5F9B4}" type="presParOf" srcId="{A2025987-E9CF-44EF-9D5D-B03FFE912D74}" destId="{9FB7EE2A-BD16-493E-9280-16E797F2D574}" srcOrd="1" destOrd="0" presId="urn:microsoft.com/office/officeart/2005/8/layout/hierarchy1"/>
    <dgm:cxn modelId="{9A09AFE3-9B41-457D-A709-BD8FFBDD1537}" type="presParOf" srcId="{9FB7EE2A-BD16-493E-9280-16E797F2D574}" destId="{170AC77D-8D0A-4623-B449-B468D096CB1A}" srcOrd="0" destOrd="0" presId="urn:microsoft.com/office/officeart/2005/8/layout/hierarchy1"/>
    <dgm:cxn modelId="{31522F6F-0AA0-4AAD-B5FD-381F9D5B10F2}" type="presParOf" srcId="{170AC77D-8D0A-4623-B449-B468D096CB1A}" destId="{0E7E7D49-A743-49F8-B0DF-B3AE26468458}" srcOrd="0" destOrd="0" presId="urn:microsoft.com/office/officeart/2005/8/layout/hierarchy1"/>
    <dgm:cxn modelId="{B4466550-D49D-4B53-8358-449548029B0F}" type="presParOf" srcId="{170AC77D-8D0A-4623-B449-B468D096CB1A}" destId="{E5639581-FE32-42C2-AA6B-B0FA1C8B22D7}" srcOrd="1" destOrd="0" presId="urn:microsoft.com/office/officeart/2005/8/layout/hierarchy1"/>
    <dgm:cxn modelId="{81C0DF6D-CC33-47B4-A5C0-FF8C8C15F710}" type="presParOf" srcId="{9FB7EE2A-BD16-493E-9280-16E797F2D574}" destId="{31282EE5-9AA9-43E5-8272-1C31F75669E9}" srcOrd="1" destOrd="0" presId="urn:microsoft.com/office/officeart/2005/8/layout/hierarchy1"/>
    <dgm:cxn modelId="{5DA6F72D-465C-437F-8709-7201ED2DB258}" type="presParOf" srcId="{716E99EA-9B7D-4E34-BBC5-270458E3E515}" destId="{8BDE105E-A2B8-4F5B-A641-BF16940BAD77}" srcOrd="4" destOrd="0" presId="urn:microsoft.com/office/officeart/2005/8/layout/hierarchy1"/>
    <dgm:cxn modelId="{B101CFBD-B2B6-4561-9D28-7D650690C4F0}" type="presParOf" srcId="{716E99EA-9B7D-4E34-BBC5-270458E3E515}" destId="{4CD53FCC-25C9-452E-856C-6C7EF8CCCAC9}" srcOrd="5" destOrd="0" presId="urn:microsoft.com/office/officeart/2005/8/layout/hierarchy1"/>
    <dgm:cxn modelId="{87B36382-3B42-4765-860E-99AAB52A0763}" type="presParOf" srcId="{4CD53FCC-25C9-452E-856C-6C7EF8CCCAC9}" destId="{DDB54641-27E4-4343-9E2C-231DA9EA0D49}" srcOrd="0" destOrd="0" presId="urn:microsoft.com/office/officeart/2005/8/layout/hierarchy1"/>
    <dgm:cxn modelId="{AD39102D-2527-4BFF-BE9A-7E32E30C8A51}" type="presParOf" srcId="{DDB54641-27E4-4343-9E2C-231DA9EA0D49}" destId="{7EF0DD40-55C6-4FAE-8C23-AFE355141DD1}" srcOrd="0" destOrd="0" presId="urn:microsoft.com/office/officeart/2005/8/layout/hierarchy1"/>
    <dgm:cxn modelId="{6913F9BB-0692-44B4-88FA-4C8C8DB97B1A}" type="presParOf" srcId="{DDB54641-27E4-4343-9E2C-231DA9EA0D49}" destId="{CDCDB355-B41D-4E1A-B56C-DB75677D721D}" srcOrd="1" destOrd="0" presId="urn:microsoft.com/office/officeart/2005/8/layout/hierarchy1"/>
    <dgm:cxn modelId="{0DD70F20-C700-4122-8A47-C7E96612045A}" type="presParOf" srcId="{4CD53FCC-25C9-452E-856C-6C7EF8CCCAC9}" destId="{D680BCDF-2D65-4039-AEDC-C4341F95EC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181AC-7725-43B9-AAFF-8320D0748984}" type="doc">
      <dgm:prSet loTypeId="urn:microsoft.com/office/officeart/2005/8/layout/radial4" loCatId="relationship" qsTypeId="urn:microsoft.com/office/officeart/2005/8/quickstyle/3d1" qsCatId="3D" csTypeId="urn:microsoft.com/office/officeart/2005/8/colors/accent1_5" csCatId="accent1" phldr="1"/>
      <dgm:spPr/>
      <dgm:t>
        <a:bodyPr/>
        <a:lstStyle/>
        <a:p>
          <a:endParaRPr lang="en-US"/>
        </a:p>
      </dgm:t>
    </dgm:pt>
    <dgm:pt modelId="{E0771D08-C6A0-4241-B4EB-D430C37DAC1F}">
      <dgm:prSet phldrT="[Text]"/>
      <dgm:spPr/>
      <dgm:t>
        <a:bodyPr/>
        <a:lstStyle/>
        <a:p>
          <a:pPr rtl="1"/>
          <a:r>
            <a:rPr lang="ar-IQ" dirty="0"/>
            <a:t>شدة </a:t>
          </a:r>
          <a:r>
            <a:rPr lang="ar-IQ" dirty="0" smtClean="0"/>
            <a:t>الجهد </a:t>
          </a:r>
          <a:r>
            <a:rPr lang="ar-IQ" dirty="0"/>
            <a:t>البدني</a:t>
          </a:r>
          <a:endParaRPr lang="en-US" dirty="0"/>
        </a:p>
      </dgm:t>
    </dgm:pt>
    <dgm:pt modelId="{4DA3DD83-08F6-4369-B04D-BF9A5EFEAF53}" type="parTrans" cxnId="{65861E5C-3AE9-4A4D-A6C7-3AF351F4F892}">
      <dgm:prSet/>
      <dgm:spPr/>
      <dgm:t>
        <a:bodyPr/>
        <a:lstStyle/>
        <a:p>
          <a:endParaRPr lang="en-US"/>
        </a:p>
      </dgm:t>
    </dgm:pt>
    <dgm:pt modelId="{67C340F1-BCF8-4B5D-B2D2-13223B124AE4}" type="sibTrans" cxnId="{65861E5C-3AE9-4A4D-A6C7-3AF351F4F892}">
      <dgm:prSet/>
      <dgm:spPr/>
      <dgm:t>
        <a:bodyPr/>
        <a:lstStyle/>
        <a:p>
          <a:endParaRPr lang="en-US"/>
        </a:p>
      </dgm:t>
    </dgm:pt>
    <dgm:pt modelId="{4C54D705-70D1-4C4C-824A-C127DF0F1E45}">
      <dgm:prSet phldrT="[Text]"/>
      <dgm:spPr/>
      <dgm:t>
        <a:bodyPr/>
        <a:lstStyle/>
        <a:p>
          <a:r>
            <a:rPr lang="ar-IQ" dirty="0"/>
            <a:t>المقاومة </a:t>
          </a:r>
          <a:r>
            <a:rPr lang="ar-IQ" dirty="0" smtClean="0"/>
            <a:t>سوءا </a:t>
          </a:r>
          <a:r>
            <a:rPr lang="ar-IQ" dirty="0" err="1" smtClean="0"/>
            <a:t>بكغم</a:t>
          </a:r>
          <a:r>
            <a:rPr lang="ar-IQ" dirty="0" smtClean="0"/>
            <a:t> او </a:t>
          </a:r>
          <a:r>
            <a:rPr lang="ar-IQ" dirty="0" err="1" smtClean="0"/>
            <a:t>باوزان</a:t>
          </a:r>
          <a:r>
            <a:rPr lang="ar-IQ" dirty="0" smtClean="0"/>
            <a:t> مضافة</a:t>
          </a:r>
          <a:endParaRPr lang="en-US" dirty="0"/>
        </a:p>
      </dgm:t>
    </dgm:pt>
    <dgm:pt modelId="{9178F0FF-BB3D-4E7E-80FB-A067099A34CF}" type="parTrans" cxnId="{479E56B0-52F2-4B72-8D50-B91AC08D419C}">
      <dgm:prSet/>
      <dgm:spPr/>
      <dgm:t>
        <a:bodyPr/>
        <a:lstStyle/>
        <a:p>
          <a:endParaRPr lang="en-US"/>
        </a:p>
      </dgm:t>
    </dgm:pt>
    <dgm:pt modelId="{FDF277E5-B394-4383-B690-ED90CDD76C9A}" type="sibTrans" cxnId="{479E56B0-52F2-4B72-8D50-B91AC08D419C}">
      <dgm:prSet/>
      <dgm:spPr/>
      <dgm:t>
        <a:bodyPr/>
        <a:lstStyle/>
        <a:p>
          <a:endParaRPr lang="en-US"/>
        </a:p>
      </dgm:t>
    </dgm:pt>
    <dgm:pt modelId="{4E2A7096-A21D-4DC1-8FCA-F5BC7179E9FC}">
      <dgm:prSet phldrT="[Text]"/>
      <dgm:spPr/>
      <dgm:t>
        <a:bodyPr/>
        <a:lstStyle/>
        <a:p>
          <a:r>
            <a:rPr lang="ar-IQ" dirty="0"/>
            <a:t>المسافة </a:t>
          </a:r>
          <a:r>
            <a:rPr lang="ar-IQ" dirty="0" smtClean="0"/>
            <a:t>المقطوعة</a:t>
          </a:r>
          <a:endParaRPr lang="en-US" dirty="0"/>
        </a:p>
      </dgm:t>
    </dgm:pt>
    <dgm:pt modelId="{191F61BB-9159-4711-862F-C5CB9D4EC2A0}" type="parTrans" cxnId="{D85A92AB-B46B-4E83-B78B-830844775BE5}">
      <dgm:prSet/>
      <dgm:spPr/>
      <dgm:t>
        <a:bodyPr/>
        <a:lstStyle/>
        <a:p>
          <a:endParaRPr lang="en-US"/>
        </a:p>
      </dgm:t>
    </dgm:pt>
    <dgm:pt modelId="{16BE5A68-3141-4459-AE62-AE5830607518}" type="sibTrans" cxnId="{D85A92AB-B46B-4E83-B78B-830844775BE5}">
      <dgm:prSet/>
      <dgm:spPr/>
      <dgm:t>
        <a:bodyPr/>
        <a:lstStyle/>
        <a:p>
          <a:endParaRPr lang="en-US"/>
        </a:p>
      </dgm:t>
    </dgm:pt>
    <dgm:pt modelId="{3D5A8915-7C33-49B3-99C4-FD4904102193}">
      <dgm:prSet phldrT="[Text]"/>
      <dgm:spPr/>
      <dgm:t>
        <a:bodyPr/>
        <a:lstStyle/>
        <a:p>
          <a:r>
            <a:rPr lang="ar-IQ" dirty="0" smtClean="0"/>
            <a:t>سرعة الاداء</a:t>
          </a:r>
          <a:endParaRPr lang="en-US" dirty="0"/>
        </a:p>
      </dgm:t>
    </dgm:pt>
    <dgm:pt modelId="{3BEDA2F2-35B1-4F72-B23A-2E8876EA61E6}" type="parTrans" cxnId="{F242CA5E-DB85-4454-B857-797502E5E257}">
      <dgm:prSet/>
      <dgm:spPr/>
      <dgm:t>
        <a:bodyPr/>
        <a:lstStyle/>
        <a:p>
          <a:endParaRPr lang="en-US"/>
        </a:p>
      </dgm:t>
    </dgm:pt>
    <dgm:pt modelId="{4E5C2A29-7AB2-4CD2-AE7F-4F1BFE714DE6}" type="sibTrans" cxnId="{F242CA5E-DB85-4454-B857-797502E5E257}">
      <dgm:prSet/>
      <dgm:spPr/>
      <dgm:t>
        <a:bodyPr/>
        <a:lstStyle/>
        <a:p>
          <a:endParaRPr lang="en-US"/>
        </a:p>
      </dgm:t>
    </dgm:pt>
    <dgm:pt modelId="{507FCEFB-D331-46B2-A5CF-58199A9C01F4}" type="pres">
      <dgm:prSet presAssocID="{34C181AC-7725-43B9-AAFF-8320D0748984}" presName="cycle" presStyleCnt="0">
        <dgm:presLayoutVars>
          <dgm:chMax val="1"/>
          <dgm:dir/>
          <dgm:animLvl val="ctr"/>
          <dgm:resizeHandles val="exact"/>
        </dgm:presLayoutVars>
      </dgm:prSet>
      <dgm:spPr/>
      <dgm:t>
        <a:bodyPr/>
        <a:lstStyle/>
        <a:p>
          <a:endParaRPr lang="en-US"/>
        </a:p>
      </dgm:t>
    </dgm:pt>
    <dgm:pt modelId="{150C7D45-13F2-46F2-9BA1-5E260A7D5485}" type="pres">
      <dgm:prSet presAssocID="{E0771D08-C6A0-4241-B4EB-D430C37DAC1F}" presName="centerShape" presStyleLbl="node0" presStyleIdx="0" presStyleCnt="1" custLinFactNeighborY="-45427"/>
      <dgm:spPr/>
      <dgm:t>
        <a:bodyPr/>
        <a:lstStyle/>
        <a:p>
          <a:endParaRPr lang="en-US"/>
        </a:p>
      </dgm:t>
    </dgm:pt>
    <dgm:pt modelId="{6BA90449-5D79-4DD8-9B85-636ED992B6AC}" type="pres">
      <dgm:prSet presAssocID="{9178F0FF-BB3D-4E7E-80FB-A067099A34CF}" presName="parTrans" presStyleLbl="bgSibTrans2D1" presStyleIdx="0" presStyleCnt="3"/>
      <dgm:spPr/>
      <dgm:t>
        <a:bodyPr/>
        <a:lstStyle/>
        <a:p>
          <a:endParaRPr lang="en-US"/>
        </a:p>
      </dgm:t>
    </dgm:pt>
    <dgm:pt modelId="{D6737BF5-5864-4D7B-9504-3421E6B5063B}" type="pres">
      <dgm:prSet presAssocID="{4C54D705-70D1-4C4C-824A-C127DF0F1E45}" presName="node" presStyleLbl="node1" presStyleIdx="0" presStyleCnt="3" custRadScaleRad="105493" custRadScaleInc="-21746">
        <dgm:presLayoutVars>
          <dgm:bulletEnabled val="1"/>
        </dgm:presLayoutVars>
      </dgm:prSet>
      <dgm:spPr/>
      <dgm:t>
        <a:bodyPr/>
        <a:lstStyle/>
        <a:p>
          <a:endParaRPr lang="en-US"/>
        </a:p>
      </dgm:t>
    </dgm:pt>
    <dgm:pt modelId="{EF70BC40-5FA5-4E94-8F3C-373A070D5995}" type="pres">
      <dgm:prSet presAssocID="{191F61BB-9159-4711-862F-C5CB9D4EC2A0}" presName="parTrans" presStyleLbl="bgSibTrans2D1" presStyleIdx="1" presStyleCnt="3"/>
      <dgm:spPr/>
      <dgm:t>
        <a:bodyPr/>
        <a:lstStyle/>
        <a:p>
          <a:endParaRPr lang="en-US"/>
        </a:p>
      </dgm:t>
    </dgm:pt>
    <dgm:pt modelId="{8D3BA93B-A3F6-4D52-B4BF-7C359B56A53F}" type="pres">
      <dgm:prSet presAssocID="{4E2A7096-A21D-4DC1-8FCA-F5BC7179E9FC}" presName="node" presStyleLbl="node1" presStyleIdx="1" presStyleCnt="3" custRadScaleRad="5878" custRadScaleInc="266999">
        <dgm:presLayoutVars>
          <dgm:bulletEnabled val="1"/>
        </dgm:presLayoutVars>
      </dgm:prSet>
      <dgm:spPr/>
      <dgm:t>
        <a:bodyPr/>
        <a:lstStyle/>
        <a:p>
          <a:endParaRPr lang="en-US"/>
        </a:p>
      </dgm:t>
    </dgm:pt>
    <dgm:pt modelId="{2E129267-245F-4B37-9C92-DC21CBA5DDF8}" type="pres">
      <dgm:prSet presAssocID="{3BEDA2F2-35B1-4F72-B23A-2E8876EA61E6}" presName="parTrans" presStyleLbl="bgSibTrans2D1" presStyleIdx="2" presStyleCnt="3"/>
      <dgm:spPr/>
      <dgm:t>
        <a:bodyPr/>
        <a:lstStyle/>
        <a:p>
          <a:endParaRPr lang="en-US"/>
        </a:p>
      </dgm:t>
    </dgm:pt>
    <dgm:pt modelId="{E75540DE-41C9-4644-8F4A-078E90943448}" type="pres">
      <dgm:prSet presAssocID="{3D5A8915-7C33-49B3-99C4-FD4904102193}" presName="node" presStyleLbl="node1" presStyleIdx="2" presStyleCnt="3" custRadScaleRad="110503" custRadScaleInc="20239">
        <dgm:presLayoutVars>
          <dgm:bulletEnabled val="1"/>
        </dgm:presLayoutVars>
      </dgm:prSet>
      <dgm:spPr/>
      <dgm:t>
        <a:bodyPr/>
        <a:lstStyle/>
        <a:p>
          <a:endParaRPr lang="en-US"/>
        </a:p>
      </dgm:t>
    </dgm:pt>
  </dgm:ptLst>
  <dgm:cxnLst>
    <dgm:cxn modelId="{65861E5C-3AE9-4A4D-A6C7-3AF351F4F892}" srcId="{34C181AC-7725-43B9-AAFF-8320D0748984}" destId="{E0771D08-C6A0-4241-B4EB-D430C37DAC1F}" srcOrd="0" destOrd="0" parTransId="{4DA3DD83-08F6-4369-B04D-BF9A5EFEAF53}" sibTransId="{67C340F1-BCF8-4B5D-B2D2-13223B124AE4}"/>
    <dgm:cxn modelId="{F242CA5E-DB85-4454-B857-797502E5E257}" srcId="{E0771D08-C6A0-4241-B4EB-D430C37DAC1F}" destId="{3D5A8915-7C33-49B3-99C4-FD4904102193}" srcOrd="2" destOrd="0" parTransId="{3BEDA2F2-35B1-4F72-B23A-2E8876EA61E6}" sibTransId="{4E5C2A29-7AB2-4CD2-AE7F-4F1BFE714DE6}"/>
    <dgm:cxn modelId="{7C40373B-69D9-4E7F-8AE5-CB2B39C5C1BC}" type="presOf" srcId="{3BEDA2F2-35B1-4F72-B23A-2E8876EA61E6}" destId="{2E129267-245F-4B37-9C92-DC21CBA5DDF8}" srcOrd="0" destOrd="0" presId="urn:microsoft.com/office/officeart/2005/8/layout/radial4"/>
    <dgm:cxn modelId="{D85A92AB-B46B-4E83-B78B-830844775BE5}" srcId="{E0771D08-C6A0-4241-B4EB-D430C37DAC1F}" destId="{4E2A7096-A21D-4DC1-8FCA-F5BC7179E9FC}" srcOrd="1" destOrd="0" parTransId="{191F61BB-9159-4711-862F-C5CB9D4EC2A0}" sibTransId="{16BE5A68-3141-4459-AE62-AE5830607518}"/>
    <dgm:cxn modelId="{5798A1AF-A0B4-4265-AD62-0C0CD93C9A96}" type="presOf" srcId="{34C181AC-7725-43B9-AAFF-8320D0748984}" destId="{507FCEFB-D331-46B2-A5CF-58199A9C01F4}" srcOrd="0" destOrd="0" presId="urn:microsoft.com/office/officeart/2005/8/layout/radial4"/>
    <dgm:cxn modelId="{479E56B0-52F2-4B72-8D50-B91AC08D419C}" srcId="{E0771D08-C6A0-4241-B4EB-D430C37DAC1F}" destId="{4C54D705-70D1-4C4C-824A-C127DF0F1E45}" srcOrd="0" destOrd="0" parTransId="{9178F0FF-BB3D-4E7E-80FB-A067099A34CF}" sibTransId="{FDF277E5-B394-4383-B690-ED90CDD76C9A}"/>
    <dgm:cxn modelId="{5E2502B2-8CFB-40B8-BB78-26CAAE14A3ED}" type="presOf" srcId="{4C54D705-70D1-4C4C-824A-C127DF0F1E45}" destId="{D6737BF5-5864-4D7B-9504-3421E6B5063B}" srcOrd="0" destOrd="0" presId="urn:microsoft.com/office/officeart/2005/8/layout/radial4"/>
    <dgm:cxn modelId="{DF30B56C-4102-4FDC-A2F2-BFBC4F85F95D}" type="presOf" srcId="{191F61BB-9159-4711-862F-C5CB9D4EC2A0}" destId="{EF70BC40-5FA5-4E94-8F3C-373A070D5995}" srcOrd="0" destOrd="0" presId="urn:microsoft.com/office/officeart/2005/8/layout/radial4"/>
    <dgm:cxn modelId="{A850D13A-4D74-4CA4-AC40-D2F11DDEF1BB}" type="presOf" srcId="{3D5A8915-7C33-49B3-99C4-FD4904102193}" destId="{E75540DE-41C9-4644-8F4A-078E90943448}" srcOrd="0" destOrd="0" presId="urn:microsoft.com/office/officeart/2005/8/layout/radial4"/>
    <dgm:cxn modelId="{2EEBD0B9-340C-4592-B98A-ED95B7BC825E}" type="presOf" srcId="{9178F0FF-BB3D-4E7E-80FB-A067099A34CF}" destId="{6BA90449-5D79-4DD8-9B85-636ED992B6AC}" srcOrd="0" destOrd="0" presId="urn:microsoft.com/office/officeart/2005/8/layout/radial4"/>
    <dgm:cxn modelId="{80179FB4-1EE6-485C-A722-2841E198201E}" type="presOf" srcId="{E0771D08-C6A0-4241-B4EB-D430C37DAC1F}" destId="{150C7D45-13F2-46F2-9BA1-5E260A7D5485}" srcOrd="0" destOrd="0" presId="urn:microsoft.com/office/officeart/2005/8/layout/radial4"/>
    <dgm:cxn modelId="{B1FACF1F-46D3-4F87-A1B6-EDFB64875334}" type="presOf" srcId="{4E2A7096-A21D-4DC1-8FCA-F5BC7179E9FC}" destId="{8D3BA93B-A3F6-4D52-B4BF-7C359B56A53F}" srcOrd="0" destOrd="0" presId="urn:microsoft.com/office/officeart/2005/8/layout/radial4"/>
    <dgm:cxn modelId="{B11A4204-0DCB-4028-B750-A7279FCCECAC}" type="presParOf" srcId="{507FCEFB-D331-46B2-A5CF-58199A9C01F4}" destId="{150C7D45-13F2-46F2-9BA1-5E260A7D5485}" srcOrd="0" destOrd="0" presId="urn:microsoft.com/office/officeart/2005/8/layout/radial4"/>
    <dgm:cxn modelId="{6A2DEC6D-A085-40B6-9665-55813E2281D8}" type="presParOf" srcId="{507FCEFB-D331-46B2-A5CF-58199A9C01F4}" destId="{6BA90449-5D79-4DD8-9B85-636ED992B6AC}" srcOrd="1" destOrd="0" presId="urn:microsoft.com/office/officeart/2005/8/layout/radial4"/>
    <dgm:cxn modelId="{11ADBC2B-E562-41F6-949B-2388A08C1E0F}" type="presParOf" srcId="{507FCEFB-D331-46B2-A5CF-58199A9C01F4}" destId="{D6737BF5-5864-4D7B-9504-3421E6B5063B}" srcOrd="2" destOrd="0" presId="urn:microsoft.com/office/officeart/2005/8/layout/radial4"/>
    <dgm:cxn modelId="{ADD7ECDD-1524-4C02-8983-96CEE2F3DD22}" type="presParOf" srcId="{507FCEFB-D331-46B2-A5CF-58199A9C01F4}" destId="{EF70BC40-5FA5-4E94-8F3C-373A070D5995}" srcOrd="3" destOrd="0" presId="urn:microsoft.com/office/officeart/2005/8/layout/radial4"/>
    <dgm:cxn modelId="{DFF3BCDD-D901-4BB0-A4BE-7BA31EE883BF}" type="presParOf" srcId="{507FCEFB-D331-46B2-A5CF-58199A9C01F4}" destId="{8D3BA93B-A3F6-4D52-B4BF-7C359B56A53F}" srcOrd="4" destOrd="0" presId="urn:microsoft.com/office/officeart/2005/8/layout/radial4"/>
    <dgm:cxn modelId="{FCBB33A0-230C-40B2-ADEA-70157F89DCEC}" type="presParOf" srcId="{507FCEFB-D331-46B2-A5CF-58199A9C01F4}" destId="{2E129267-245F-4B37-9C92-DC21CBA5DDF8}" srcOrd="5" destOrd="0" presId="urn:microsoft.com/office/officeart/2005/8/layout/radial4"/>
    <dgm:cxn modelId="{5E063BA6-7E67-46EC-AF44-B29002979DA8}" type="presParOf" srcId="{507FCEFB-D331-46B2-A5CF-58199A9C01F4}" destId="{E75540DE-41C9-4644-8F4A-078E9094344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9F723-2DDA-43C1-8D34-F59BAB9D81AB}" type="doc">
      <dgm:prSet loTypeId="urn:microsoft.com/office/officeart/2005/8/layout/hierarchy2" loCatId="hierarchy" qsTypeId="urn:microsoft.com/office/officeart/2005/8/quickstyle/3d2" qsCatId="3D" csTypeId="urn:microsoft.com/office/officeart/2005/8/colors/accent1_3" csCatId="accent1" phldr="1"/>
      <dgm:spPr/>
      <dgm:t>
        <a:bodyPr/>
        <a:lstStyle/>
        <a:p>
          <a:endParaRPr lang="en-US"/>
        </a:p>
      </dgm:t>
    </dgm:pt>
    <dgm:pt modelId="{FE6AFBAB-6B3E-4454-B1D4-30758B2000D2}">
      <dgm:prSet phldrT="[Text]"/>
      <dgm:spPr/>
      <dgm:t>
        <a:bodyPr/>
        <a:lstStyle/>
        <a:p>
          <a:r>
            <a:rPr lang="ar-IQ" dirty="0" smtClean="0"/>
            <a:t>طرق قياس الشدة</a:t>
          </a:r>
          <a:endParaRPr lang="en-US" dirty="0"/>
        </a:p>
      </dgm:t>
    </dgm:pt>
    <dgm:pt modelId="{BADAB44E-244D-4B2C-9711-B75DA016B418}" type="parTrans" cxnId="{1BEC4762-D130-4D6A-AB6B-D9D6BE2A0B0B}">
      <dgm:prSet/>
      <dgm:spPr/>
      <dgm:t>
        <a:bodyPr/>
        <a:lstStyle/>
        <a:p>
          <a:endParaRPr lang="en-US"/>
        </a:p>
      </dgm:t>
    </dgm:pt>
    <dgm:pt modelId="{9457D6A9-3679-4481-9E43-02DB5B9D786B}" type="sibTrans" cxnId="{1BEC4762-D130-4D6A-AB6B-D9D6BE2A0B0B}">
      <dgm:prSet/>
      <dgm:spPr/>
      <dgm:t>
        <a:bodyPr/>
        <a:lstStyle/>
        <a:p>
          <a:endParaRPr lang="en-US"/>
        </a:p>
      </dgm:t>
    </dgm:pt>
    <dgm:pt modelId="{19B9E564-F298-40B5-96C8-AC37ED05E421}">
      <dgm:prSet phldrT="[Text]"/>
      <dgm:spPr/>
      <dgm:t>
        <a:bodyPr/>
        <a:lstStyle/>
        <a:p>
          <a:r>
            <a:rPr lang="ar-IQ" dirty="0" smtClean="0"/>
            <a:t>طريقة استخدام النسبة المئوية</a:t>
          </a:r>
          <a:endParaRPr lang="en-US" dirty="0"/>
        </a:p>
      </dgm:t>
    </dgm:pt>
    <dgm:pt modelId="{29E6A32D-C1FE-4360-BD48-E29B1867B5A9}" type="parTrans" cxnId="{D96B47E7-2334-485C-B593-1F1CD39396B5}">
      <dgm:prSet/>
      <dgm:spPr/>
      <dgm:t>
        <a:bodyPr/>
        <a:lstStyle/>
        <a:p>
          <a:endParaRPr lang="en-US"/>
        </a:p>
      </dgm:t>
    </dgm:pt>
    <dgm:pt modelId="{78C2526F-89C4-44A3-AFC3-D1F3EE258C46}" type="sibTrans" cxnId="{D96B47E7-2334-485C-B593-1F1CD39396B5}">
      <dgm:prSet/>
      <dgm:spPr/>
      <dgm:t>
        <a:bodyPr/>
        <a:lstStyle/>
        <a:p>
          <a:endParaRPr lang="en-US"/>
        </a:p>
      </dgm:t>
    </dgm:pt>
    <dgm:pt modelId="{FC992620-77B5-4643-9662-14E0211423F3}">
      <dgm:prSet phldrT="[Text]"/>
      <dgm:spPr/>
      <dgm:t>
        <a:bodyPr/>
        <a:lstStyle/>
        <a:p>
          <a:r>
            <a:rPr lang="ar-IQ" dirty="0" smtClean="0"/>
            <a:t>قانون السرعة </a:t>
          </a:r>
          <a:endParaRPr lang="en-US" dirty="0"/>
        </a:p>
      </dgm:t>
    </dgm:pt>
    <dgm:pt modelId="{38F7330F-FAC9-4AFF-948B-3725E7B48C6B}" type="parTrans" cxnId="{D21EB4A4-D39B-4B36-9765-C6A914877848}">
      <dgm:prSet/>
      <dgm:spPr/>
      <dgm:t>
        <a:bodyPr/>
        <a:lstStyle/>
        <a:p>
          <a:endParaRPr lang="en-US"/>
        </a:p>
      </dgm:t>
    </dgm:pt>
    <dgm:pt modelId="{8D4C870F-D4E2-441E-A9E9-86A83C7DB852}" type="sibTrans" cxnId="{D21EB4A4-D39B-4B36-9765-C6A914877848}">
      <dgm:prSet/>
      <dgm:spPr/>
      <dgm:t>
        <a:bodyPr/>
        <a:lstStyle/>
        <a:p>
          <a:endParaRPr lang="en-US"/>
        </a:p>
      </dgm:t>
    </dgm:pt>
    <dgm:pt modelId="{201224E3-74A0-4018-91CF-F20E360CF211}">
      <dgm:prSet phldrT="[Text]"/>
      <dgm:spPr/>
      <dgm:t>
        <a:bodyPr/>
        <a:lstStyle/>
        <a:p>
          <a:r>
            <a:rPr lang="ar-IQ" dirty="0" smtClean="0"/>
            <a:t>قانون الوزن</a:t>
          </a:r>
          <a:endParaRPr lang="en-US" dirty="0"/>
        </a:p>
      </dgm:t>
    </dgm:pt>
    <dgm:pt modelId="{67C2A508-B0AD-4526-AEB8-A93CC8B578B2}" type="parTrans" cxnId="{30A823E8-09C6-4AD8-AFAD-8023108D99AB}">
      <dgm:prSet/>
      <dgm:spPr/>
      <dgm:t>
        <a:bodyPr/>
        <a:lstStyle/>
        <a:p>
          <a:endParaRPr lang="en-US"/>
        </a:p>
      </dgm:t>
    </dgm:pt>
    <dgm:pt modelId="{2380984A-287C-46AF-A494-62B1AA0D76BE}" type="sibTrans" cxnId="{30A823E8-09C6-4AD8-AFAD-8023108D99AB}">
      <dgm:prSet/>
      <dgm:spPr/>
      <dgm:t>
        <a:bodyPr/>
        <a:lstStyle/>
        <a:p>
          <a:endParaRPr lang="en-US"/>
        </a:p>
      </dgm:t>
    </dgm:pt>
    <dgm:pt modelId="{0A8D323D-104F-4D0F-BA9F-9E677AA9CC77}">
      <dgm:prSet phldrT="[Text]"/>
      <dgm:spPr/>
      <dgm:t>
        <a:bodyPr/>
        <a:lstStyle/>
        <a:p>
          <a:r>
            <a:rPr lang="ar-IQ" dirty="0" smtClean="0"/>
            <a:t>طريقة استخدام النبض</a:t>
          </a:r>
          <a:endParaRPr lang="en-US" dirty="0"/>
        </a:p>
      </dgm:t>
    </dgm:pt>
    <dgm:pt modelId="{D98B9878-F5F4-4E1B-A223-460D0E9CA7F4}" type="parTrans" cxnId="{BE7DA7D0-62D3-4C6A-8D04-B8EFA7090DE9}">
      <dgm:prSet/>
      <dgm:spPr/>
      <dgm:t>
        <a:bodyPr/>
        <a:lstStyle/>
        <a:p>
          <a:endParaRPr lang="en-US"/>
        </a:p>
      </dgm:t>
    </dgm:pt>
    <dgm:pt modelId="{6E161228-E973-4D33-A895-B1DE06A26F7A}" type="sibTrans" cxnId="{BE7DA7D0-62D3-4C6A-8D04-B8EFA7090DE9}">
      <dgm:prSet/>
      <dgm:spPr/>
      <dgm:t>
        <a:bodyPr/>
        <a:lstStyle/>
        <a:p>
          <a:endParaRPr lang="en-US"/>
        </a:p>
      </dgm:t>
    </dgm:pt>
    <dgm:pt modelId="{B3E1CCE7-6CD5-4B4A-8F2C-56DE397E49F4}" type="pres">
      <dgm:prSet presAssocID="{4099F723-2DDA-43C1-8D34-F59BAB9D81AB}" presName="diagram" presStyleCnt="0">
        <dgm:presLayoutVars>
          <dgm:chPref val="1"/>
          <dgm:dir val="rev"/>
          <dgm:animOne val="branch"/>
          <dgm:animLvl val="lvl"/>
          <dgm:resizeHandles val="exact"/>
        </dgm:presLayoutVars>
      </dgm:prSet>
      <dgm:spPr/>
      <dgm:t>
        <a:bodyPr/>
        <a:lstStyle/>
        <a:p>
          <a:endParaRPr lang="en-US"/>
        </a:p>
      </dgm:t>
    </dgm:pt>
    <dgm:pt modelId="{9B301560-F04A-4F50-8776-381DE4092776}" type="pres">
      <dgm:prSet presAssocID="{FE6AFBAB-6B3E-4454-B1D4-30758B2000D2}" presName="root1" presStyleCnt="0"/>
      <dgm:spPr/>
    </dgm:pt>
    <dgm:pt modelId="{42669ADA-51AE-4F10-8C0F-BC23EF16AD77}" type="pres">
      <dgm:prSet presAssocID="{FE6AFBAB-6B3E-4454-B1D4-30758B2000D2}" presName="LevelOneTextNode" presStyleLbl="node0" presStyleIdx="0" presStyleCnt="1">
        <dgm:presLayoutVars>
          <dgm:chPref val="3"/>
        </dgm:presLayoutVars>
      </dgm:prSet>
      <dgm:spPr/>
      <dgm:t>
        <a:bodyPr/>
        <a:lstStyle/>
        <a:p>
          <a:endParaRPr lang="en-US"/>
        </a:p>
      </dgm:t>
    </dgm:pt>
    <dgm:pt modelId="{8C47A644-1639-4356-8406-0C3C4D449125}" type="pres">
      <dgm:prSet presAssocID="{FE6AFBAB-6B3E-4454-B1D4-30758B2000D2}" presName="level2hierChild" presStyleCnt="0"/>
      <dgm:spPr/>
    </dgm:pt>
    <dgm:pt modelId="{FA393D9C-DAB2-47F2-A639-AF139525DD21}" type="pres">
      <dgm:prSet presAssocID="{29E6A32D-C1FE-4360-BD48-E29B1867B5A9}" presName="conn2-1" presStyleLbl="parChTrans1D2" presStyleIdx="0" presStyleCnt="2"/>
      <dgm:spPr/>
      <dgm:t>
        <a:bodyPr/>
        <a:lstStyle/>
        <a:p>
          <a:endParaRPr lang="en-US"/>
        </a:p>
      </dgm:t>
    </dgm:pt>
    <dgm:pt modelId="{83623D39-9A9B-437A-AC5A-1A2C85D84375}" type="pres">
      <dgm:prSet presAssocID="{29E6A32D-C1FE-4360-BD48-E29B1867B5A9}" presName="connTx" presStyleLbl="parChTrans1D2" presStyleIdx="0" presStyleCnt="2"/>
      <dgm:spPr/>
      <dgm:t>
        <a:bodyPr/>
        <a:lstStyle/>
        <a:p>
          <a:endParaRPr lang="en-US"/>
        </a:p>
      </dgm:t>
    </dgm:pt>
    <dgm:pt modelId="{AB08DBED-F1E0-4A46-8804-3C6DF8DD41B4}" type="pres">
      <dgm:prSet presAssocID="{19B9E564-F298-40B5-96C8-AC37ED05E421}" presName="root2" presStyleCnt="0"/>
      <dgm:spPr/>
    </dgm:pt>
    <dgm:pt modelId="{C1305FCC-F686-45C8-8B62-DA0F83520170}" type="pres">
      <dgm:prSet presAssocID="{19B9E564-F298-40B5-96C8-AC37ED05E421}" presName="LevelTwoTextNode" presStyleLbl="node2" presStyleIdx="0" presStyleCnt="2">
        <dgm:presLayoutVars>
          <dgm:chPref val="3"/>
        </dgm:presLayoutVars>
      </dgm:prSet>
      <dgm:spPr/>
      <dgm:t>
        <a:bodyPr/>
        <a:lstStyle/>
        <a:p>
          <a:endParaRPr lang="en-US"/>
        </a:p>
      </dgm:t>
    </dgm:pt>
    <dgm:pt modelId="{E392DF19-0E9C-489B-B814-57597AA045E2}" type="pres">
      <dgm:prSet presAssocID="{19B9E564-F298-40B5-96C8-AC37ED05E421}" presName="level3hierChild" presStyleCnt="0"/>
      <dgm:spPr/>
    </dgm:pt>
    <dgm:pt modelId="{1EF7D471-7357-4F3E-82E9-6E5B3D75294C}" type="pres">
      <dgm:prSet presAssocID="{38F7330F-FAC9-4AFF-948B-3725E7B48C6B}" presName="conn2-1" presStyleLbl="parChTrans1D3" presStyleIdx="0" presStyleCnt="2"/>
      <dgm:spPr/>
      <dgm:t>
        <a:bodyPr/>
        <a:lstStyle/>
        <a:p>
          <a:endParaRPr lang="en-US"/>
        </a:p>
      </dgm:t>
    </dgm:pt>
    <dgm:pt modelId="{0D5DFBB0-7CBC-4730-8FC6-5D21BB9F8E25}" type="pres">
      <dgm:prSet presAssocID="{38F7330F-FAC9-4AFF-948B-3725E7B48C6B}" presName="connTx" presStyleLbl="parChTrans1D3" presStyleIdx="0" presStyleCnt="2"/>
      <dgm:spPr/>
      <dgm:t>
        <a:bodyPr/>
        <a:lstStyle/>
        <a:p>
          <a:endParaRPr lang="en-US"/>
        </a:p>
      </dgm:t>
    </dgm:pt>
    <dgm:pt modelId="{98687A31-9136-4A9C-AD81-29D8ED80D0B9}" type="pres">
      <dgm:prSet presAssocID="{FC992620-77B5-4643-9662-14E0211423F3}" presName="root2" presStyleCnt="0"/>
      <dgm:spPr/>
    </dgm:pt>
    <dgm:pt modelId="{21177F5A-F901-4F89-B264-2C7E497303C5}" type="pres">
      <dgm:prSet presAssocID="{FC992620-77B5-4643-9662-14E0211423F3}" presName="LevelTwoTextNode" presStyleLbl="node3" presStyleIdx="0" presStyleCnt="2">
        <dgm:presLayoutVars>
          <dgm:chPref val="3"/>
        </dgm:presLayoutVars>
      </dgm:prSet>
      <dgm:spPr/>
      <dgm:t>
        <a:bodyPr/>
        <a:lstStyle/>
        <a:p>
          <a:endParaRPr lang="en-US"/>
        </a:p>
      </dgm:t>
    </dgm:pt>
    <dgm:pt modelId="{46D4DCD2-338C-44B7-95E8-E16EF69BA5C3}" type="pres">
      <dgm:prSet presAssocID="{FC992620-77B5-4643-9662-14E0211423F3}" presName="level3hierChild" presStyleCnt="0"/>
      <dgm:spPr/>
    </dgm:pt>
    <dgm:pt modelId="{219F9BFC-9BFA-447C-A4F3-C13993FF52BE}" type="pres">
      <dgm:prSet presAssocID="{67C2A508-B0AD-4526-AEB8-A93CC8B578B2}" presName="conn2-1" presStyleLbl="parChTrans1D3" presStyleIdx="1" presStyleCnt="2"/>
      <dgm:spPr/>
      <dgm:t>
        <a:bodyPr/>
        <a:lstStyle/>
        <a:p>
          <a:endParaRPr lang="en-US"/>
        </a:p>
      </dgm:t>
    </dgm:pt>
    <dgm:pt modelId="{C9ACA044-A828-474F-9B63-A9670BDB7748}" type="pres">
      <dgm:prSet presAssocID="{67C2A508-B0AD-4526-AEB8-A93CC8B578B2}" presName="connTx" presStyleLbl="parChTrans1D3" presStyleIdx="1" presStyleCnt="2"/>
      <dgm:spPr/>
      <dgm:t>
        <a:bodyPr/>
        <a:lstStyle/>
        <a:p>
          <a:endParaRPr lang="en-US"/>
        </a:p>
      </dgm:t>
    </dgm:pt>
    <dgm:pt modelId="{F64EF6D0-706F-4712-942F-2F501A5F2A52}" type="pres">
      <dgm:prSet presAssocID="{201224E3-74A0-4018-91CF-F20E360CF211}" presName="root2" presStyleCnt="0"/>
      <dgm:spPr/>
    </dgm:pt>
    <dgm:pt modelId="{E74402C0-21A1-481C-A018-6D938FF449D8}" type="pres">
      <dgm:prSet presAssocID="{201224E3-74A0-4018-91CF-F20E360CF211}" presName="LevelTwoTextNode" presStyleLbl="node3" presStyleIdx="1" presStyleCnt="2">
        <dgm:presLayoutVars>
          <dgm:chPref val="3"/>
        </dgm:presLayoutVars>
      </dgm:prSet>
      <dgm:spPr/>
      <dgm:t>
        <a:bodyPr/>
        <a:lstStyle/>
        <a:p>
          <a:endParaRPr lang="en-US"/>
        </a:p>
      </dgm:t>
    </dgm:pt>
    <dgm:pt modelId="{0F78408C-95F5-4D04-9353-FC2C32A1F733}" type="pres">
      <dgm:prSet presAssocID="{201224E3-74A0-4018-91CF-F20E360CF211}" presName="level3hierChild" presStyleCnt="0"/>
      <dgm:spPr/>
    </dgm:pt>
    <dgm:pt modelId="{4A659163-42BB-4379-B2BF-B75F2077566B}" type="pres">
      <dgm:prSet presAssocID="{D98B9878-F5F4-4E1B-A223-460D0E9CA7F4}" presName="conn2-1" presStyleLbl="parChTrans1D2" presStyleIdx="1" presStyleCnt="2"/>
      <dgm:spPr/>
      <dgm:t>
        <a:bodyPr/>
        <a:lstStyle/>
        <a:p>
          <a:endParaRPr lang="en-US"/>
        </a:p>
      </dgm:t>
    </dgm:pt>
    <dgm:pt modelId="{FA6F2F02-84E5-4526-A0B4-AAE255773BBA}" type="pres">
      <dgm:prSet presAssocID="{D98B9878-F5F4-4E1B-A223-460D0E9CA7F4}" presName="connTx" presStyleLbl="parChTrans1D2" presStyleIdx="1" presStyleCnt="2"/>
      <dgm:spPr/>
      <dgm:t>
        <a:bodyPr/>
        <a:lstStyle/>
        <a:p>
          <a:endParaRPr lang="en-US"/>
        </a:p>
      </dgm:t>
    </dgm:pt>
    <dgm:pt modelId="{57FD892C-7B82-471D-B737-5CD804D13087}" type="pres">
      <dgm:prSet presAssocID="{0A8D323D-104F-4D0F-BA9F-9E677AA9CC77}" presName="root2" presStyleCnt="0"/>
      <dgm:spPr/>
    </dgm:pt>
    <dgm:pt modelId="{7DF841C5-8DC0-4C1A-B22B-85C79648B298}" type="pres">
      <dgm:prSet presAssocID="{0A8D323D-104F-4D0F-BA9F-9E677AA9CC77}" presName="LevelTwoTextNode" presStyleLbl="node2" presStyleIdx="1" presStyleCnt="2">
        <dgm:presLayoutVars>
          <dgm:chPref val="3"/>
        </dgm:presLayoutVars>
      </dgm:prSet>
      <dgm:spPr/>
      <dgm:t>
        <a:bodyPr/>
        <a:lstStyle/>
        <a:p>
          <a:endParaRPr lang="en-US"/>
        </a:p>
      </dgm:t>
    </dgm:pt>
    <dgm:pt modelId="{88BCDFD3-A323-49A0-83DF-F909ED7D6E5F}" type="pres">
      <dgm:prSet presAssocID="{0A8D323D-104F-4D0F-BA9F-9E677AA9CC77}" presName="level3hierChild" presStyleCnt="0"/>
      <dgm:spPr/>
    </dgm:pt>
  </dgm:ptLst>
  <dgm:cxnLst>
    <dgm:cxn modelId="{C930D7D6-064E-4BD2-8C9A-721C82FF8F7C}" type="presOf" srcId="{67C2A508-B0AD-4526-AEB8-A93CC8B578B2}" destId="{C9ACA044-A828-474F-9B63-A9670BDB7748}" srcOrd="1" destOrd="0" presId="urn:microsoft.com/office/officeart/2005/8/layout/hierarchy2"/>
    <dgm:cxn modelId="{DDF3A02B-F051-45AC-9245-B36E1C06B9EB}" type="presOf" srcId="{0A8D323D-104F-4D0F-BA9F-9E677AA9CC77}" destId="{7DF841C5-8DC0-4C1A-B22B-85C79648B298}" srcOrd="0" destOrd="0" presId="urn:microsoft.com/office/officeart/2005/8/layout/hierarchy2"/>
    <dgm:cxn modelId="{6EE18901-FF94-438E-A4E4-8B1CADCEB589}" type="presOf" srcId="{67C2A508-B0AD-4526-AEB8-A93CC8B578B2}" destId="{219F9BFC-9BFA-447C-A4F3-C13993FF52BE}" srcOrd="0" destOrd="0" presId="urn:microsoft.com/office/officeart/2005/8/layout/hierarchy2"/>
    <dgm:cxn modelId="{D21EB4A4-D39B-4B36-9765-C6A914877848}" srcId="{19B9E564-F298-40B5-96C8-AC37ED05E421}" destId="{FC992620-77B5-4643-9662-14E0211423F3}" srcOrd="0" destOrd="0" parTransId="{38F7330F-FAC9-4AFF-948B-3725E7B48C6B}" sibTransId="{8D4C870F-D4E2-441E-A9E9-86A83C7DB852}"/>
    <dgm:cxn modelId="{DFC05B58-CE98-47E0-A6BF-94261E8B1EC6}" type="presOf" srcId="{29E6A32D-C1FE-4360-BD48-E29B1867B5A9}" destId="{83623D39-9A9B-437A-AC5A-1A2C85D84375}" srcOrd="1" destOrd="0" presId="urn:microsoft.com/office/officeart/2005/8/layout/hierarchy2"/>
    <dgm:cxn modelId="{29CF8D0A-A78B-4F9A-A69C-2DDCDB673484}" type="presOf" srcId="{FC992620-77B5-4643-9662-14E0211423F3}" destId="{21177F5A-F901-4F89-B264-2C7E497303C5}" srcOrd="0" destOrd="0" presId="urn:microsoft.com/office/officeart/2005/8/layout/hierarchy2"/>
    <dgm:cxn modelId="{FD2182BC-C152-4C13-AE5B-43CBE16CA5E9}" type="presOf" srcId="{4099F723-2DDA-43C1-8D34-F59BAB9D81AB}" destId="{B3E1CCE7-6CD5-4B4A-8F2C-56DE397E49F4}" srcOrd="0" destOrd="0" presId="urn:microsoft.com/office/officeart/2005/8/layout/hierarchy2"/>
    <dgm:cxn modelId="{BE7DA7D0-62D3-4C6A-8D04-B8EFA7090DE9}" srcId="{FE6AFBAB-6B3E-4454-B1D4-30758B2000D2}" destId="{0A8D323D-104F-4D0F-BA9F-9E677AA9CC77}" srcOrd="1" destOrd="0" parTransId="{D98B9878-F5F4-4E1B-A223-460D0E9CA7F4}" sibTransId="{6E161228-E973-4D33-A895-B1DE06A26F7A}"/>
    <dgm:cxn modelId="{30A823E8-09C6-4AD8-AFAD-8023108D99AB}" srcId="{19B9E564-F298-40B5-96C8-AC37ED05E421}" destId="{201224E3-74A0-4018-91CF-F20E360CF211}" srcOrd="1" destOrd="0" parTransId="{67C2A508-B0AD-4526-AEB8-A93CC8B578B2}" sibTransId="{2380984A-287C-46AF-A494-62B1AA0D76BE}"/>
    <dgm:cxn modelId="{75FAEF30-D22C-4C4B-98AB-B269E652A3B3}" type="presOf" srcId="{19B9E564-F298-40B5-96C8-AC37ED05E421}" destId="{C1305FCC-F686-45C8-8B62-DA0F83520170}" srcOrd="0" destOrd="0" presId="urn:microsoft.com/office/officeart/2005/8/layout/hierarchy2"/>
    <dgm:cxn modelId="{B193B9E9-BD9E-4F1B-B156-2886A7B4BC45}" type="presOf" srcId="{38F7330F-FAC9-4AFF-948B-3725E7B48C6B}" destId="{1EF7D471-7357-4F3E-82E9-6E5B3D75294C}" srcOrd="0" destOrd="0" presId="urn:microsoft.com/office/officeart/2005/8/layout/hierarchy2"/>
    <dgm:cxn modelId="{D96B47E7-2334-485C-B593-1F1CD39396B5}" srcId="{FE6AFBAB-6B3E-4454-B1D4-30758B2000D2}" destId="{19B9E564-F298-40B5-96C8-AC37ED05E421}" srcOrd="0" destOrd="0" parTransId="{29E6A32D-C1FE-4360-BD48-E29B1867B5A9}" sibTransId="{78C2526F-89C4-44A3-AFC3-D1F3EE258C46}"/>
    <dgm:cxn modelId="{E8A91608-F34F-4146-B098-6E1017879EFF}" type="presOf" srcId="{38F7330F-FAC9-4AFF-948B-3725E7B48C6B}" destId="{0D5DFBB0-7CBC-4730-8FC6-5D21BB9F8E25}" srcOrd="1" destOrd="0" presId="urn:microsoft.com/office/officeart/2005/8/layout/hierarchy2"/>
    <dgm:cxn modelId="{FAB3BE68-2511-4F86-B460-F97E547C0FD7}" type="presOf" srcId="{FE6AFBAB-6B3E-4454-B1D4-30758B2000D2}" destId="{42669ADA-51AE-4F10-8C0F-BC23EF16AD77}" srcOrd="0" destOrd="0" presId="urn:microsoft.com/office/officeart/2005/8/layout/hierarchy2"/>
    <dgm:cxn modelId="{7D99C9DF-6BD9-49F5-A7EB-904562AFC63A}" type="presOf" srcId="{201224E3-74A0-4018-91CF-F20E360CF211}" destId="{E74402C0-21A1-481C-A018-6D938FF449D8}" srcOrd="0" destOrd="0" presId="urn:microsoft.com/office/officeart/2005/8/layout/hierarchy2"/>
    <dgm:cxn modelId="{27E1EDDF-41FC-4203-9B91-4FE76CF9FEC7}" type="presOf" srcId="{D98B9878-F5F4-4E1B-A223-460D0E9CA7F4}" destId="{4A659163-42BB-4379-B2BF-B75F2077566B}" srcOrd="0" destOrd="0" presId="urn:microsoft.com/office/officeart/2005/8/layout/hierarchy2"/>
    <dgm:cxn modelId="{0E8A380B-A187-4898-8C85-42B35ED1BAC4}" type="presOf" srcId="{D98B9878-F5F4-4E1B-A223-460D0E9CA7F4}" destId="{FA6F2F02-84E5-4526-A0B4-AAE255773BBA}" srcOrd="1" destOrd="0" presId="urn:microsoft.com/office/officeart/2005/8/layout/hierarchy2"/>
    <dgm:cxn modelId="{1BEC4762-D130-4D6A-AB6B-D9D6BE2A0B0B}" srcId="{4099F723-2DDA-43C1-8D34-F59BAB9D81AB}" destId="{FE6AFBAB-6B3E-4454-B1D4-30758B2000D2}" srcOrd="0" destOrd="0" parTransId="{BADAB44E-244D-4B2C-9711-B75DA016B418}" sibTransId="{9457D6A9-3679-4481-9E43-02DB5B9D786B}"/>
    <dgm:cxn modelId="{BEF639B0-904B-416A-BD75-A3776D7EC160}" type="presOf" srcId="{29E6A32D-C1FE-4360-BD48-E29B1867B5A9}" destId="{FA393D9C-DAB2-47F2-A639-AF139525DD21}" srcOrd="0" destOrd="0" presId="urn:microsoft.com/office/officeart/2005/8/layout/hierarchy2"/>
    <dgm:cxn modelId="{2E92E474-F580-43CF-AEBD-38E166FAB43F}" type="presParOf" srcId="{B3E1CCE7-6CD5-4B4A-8F2C-56DE397E49F4}" destId="{9B301560-F04A-4F50-8776-381DE4092776}" srcOrd="0" destOrd="0" presId="urn:microsoft.com/office/officeart/2005/8/layout/hierarchy2"/>
    <dgm:cxn modelId="{39AEEB8B-E108-4558-B53B-AE5F158009C9}" type="presParOf" srcId="{9B301560-F04A-4F50-8776-381DE4092776}" destId="{42669ADA-51AE-4F10-8C0F-BC23EF16AD77}" srcOrd="0" destOrd="0" presId="urn:microsoft.com/office/officeart/2005/8/layout/hierarchy2"/>
    <dgm:cxn modelId="{C21BC19F-B627-4E36-9CDB-0FC22F782A94}" type="presParOf" srcId="{9B301560-F04A-4F50-8776-381DE4092776}" destId="{8C47A644-1639-4356-8406-0C3C4D449125}" srcOrd="1" destOrd="0" presId="urn:microsoft.com/office/officeart/2005/8/layout/hierarchy2"/>
    <dgm:cxn modelId="{8179587B-7276-4203-BDE1-B5FD142158BA}" type="presParOf" srcId="{8C47A644-1639-4356-8406-0C3C4D449125}" destId="{FA393D9C-DAB2-47F2-A639-AF139525DD21}" srcOrd="0" destOrd="0" presId="urn:microsoft.com/office/officeart/2005/8/layout/hierarchy2"/>
    <dgm:cxn modelId="{0F43A82A-CEA4-41D7-9178-626A6B1A37CB}" type="presParOf" srcId="{FA393D9C-DAB2-47F2-A639-AF139525DD21}" destId="{83623D39-9A9B-437A-AC5A-1A2C85D84375}" srcOrd="0" destOrd="0" presId="urn:microsoft.com/office/officeart/2005/8/layout/hierarchy2"/>
    <dgm:cxn modelId="{B57E1837-6B4A-497C-B132-FD1FE23EF189}" type="presParOf" srcId="{8C47A644-1639-4356-8406-0C3C4D449125}" destId="{AB08DBED-F1E0-4A46-8804-3C6DF8DD41B4}" srcOrd="1" destOrd="0" presId="urn:microsoft.com/office/officeart/2005/8/layout/hierarchy2"/>
    <dgm:cxn modelId="{46DC44AE-6CE4-433B-A16C-5D7A7DCB47B8}" type="presParOf" srcId="{AB08DBED-F1E0-4A46-8804-3C6DF8DD41B4}" destId="{C1305FCC-F686-45C8-8B62-DA0F83520170}" srcOrd="0" destOrd="0" presId="urn:microsoft.com/office/officeart/2005/8/layout/hierarchy2"/>
    <dgm:cxn modelId="{D11C6E17-57DD-4D6E-B73F-B396C68D0729}" type="presParOf" srcId="{AB08DBED-F1E0-4A46-8804-3C6DF8DD41B4}" destId="{E392DF19-0E9C-489B-B814-57597AA045E2}" srcOrd="1" destOrd="0" presId="urn:microsoft.com/office/officeart/2005/8/layout/hierarchy2"/>
    <dgm:cxn modelId="{255CF77F-0E59-45A3-AE80-3D48471360F0}" type="presParOf" srcId="{E392DF19-0E9C-489B-B814-57597AA045E2}" destId="{1EF7D471-7357-4F3E-82E9-6E5B3D75294C}" srcOrd="0" destOrd="0" presId="urn:microsoft.com/office/officeart/2005/8/layout/hierarchy2"/>
    <dgm:cxn modelId="{5A251BBD-1303-4DE8-8D12-B2D623708DC7}" type="presParOf" srcId="{1EF7D471-7357-4F3E-82E9-6E5B3D75294C}" destId="{0D5DFBB0-7CBC-4730-8FC6-5D21BB9F8E25}" srcOrd="0" destOrd="0" presId="urn:microsoft.com/office/officeart/2005/8/layout/hierarchy2"/>
    <dgm:cxn modelId="{AAF2BFBC-B24C-48FA-9B95-165E11396841}" type="presParOf" srcId="{E392DF19-0E9C-489B-B814-57597AA045E2}" destId="{98687A31-9136-4A9C-AD81-29D8ED80D0B9}" srcOrd="1" destOrd="0" presId="urn:microsoft.com/office/officeart/2005/8/layout/hierarchy2"/>
    <dgm:cxn modelId="{A3BBBDD9-5B41-423D-8D97-9094CA25F3DC}" type="presParOf" srcId="{98687A31-9136-4A9C-AD81-29D8ED80D0B9}" destId="{21177F5A-F901-4F89-B264-2C7E497303C5}" srcOrd="0" destOrd="0" presId="urn:microsoft.com/office/officeart/2005/8/layout/hierarchy2"/>
    <dgm:cxn modelId="{0209E4F5-F11E-49C1-9535-3C0923A80DB1}" type="presParOf" srcId="{98687A31-9136-4A9C-AD81-29D8ED80D0B9}" destId="{46D4DCD2-338C-44B7-95E8-E16EF69BA5C3}" srcOrd="1" destOrd="0" presId="urn:microsoft.com/office/officeart/2005/8/layout/hierarchy2"/>
    <dgm:cxn modelId="{5762C5BC-558C-439F-8F2D-523BE672482E}" type="presParOf" srcId="{E392DF19-0E9C-489B-B814-57597AA045E2}" destId="{219F9BFC-9BFA-447C-A4F3-C13993FF52BE}" srcOrd="2" destOrd="0" presId="urn:microsoft.com/office/officeart/2005/8/layout/hierarchy2"/>
    <dgm:cxn modelId="{8806BF58-AE3C-4844-8D73-4F90F1F31D8E}" type="presParOf" srcId="{219F9BFC-9BFA-447C-A4F3-C13993FF52BE}" destId="{C9ACA044-A828-474F-9B63-A9670BDB7748}" srcOrd="0" destOrd="0" presId="urn:microsoft.com/office/officeart/2005/8/layout/hierarchy2"/>
    <dgm:cxn modelId="{CB3280B0-6900-4BCD-819F-06B845A3CF34}" type="presParOf" srcId="{E392DF19-0E9C-489B-B814-57597AA045E2}" destId="{F64EF6D0-706F-4712-942F-2F501A5F2A52}" srcOrd="3" destOrd="0" presId="urn:microsoft.com/office/officeart/2005/8/layout/hierarchy2"/>
    <dgm:cxn modelId="{B4816630-6740-492F-B629-8F37D36101C5}" type="presParOf" srcId="{F64EF6D0-706F-4712-942F-2F501A5F2A52}" destId="{E74402C0-21A1-481C-A018-6D938FF449D8}" srcOrd="0" destOrd="0" presId="urn:microsoft.com/office/officeart/2005/8/layout/hierarchy2"/>
    <dgm:cxn modelId="{C5962AAA-7EAC-4EBD-B439-0F22DBD8543D}" type="presParOf" srcId="{F64EF6D0-706F-4712-942F-2F501A5F2A52}" destId="{0F78408C-95F5-4D04-9353-FC2C32A1F733}" srcOrd="1" destOrd="0" presId="urn:microsoft.com/office/officeart/2005/8/layout/hierarchy2"/>
    <dgm:cxn modelId="{32D0FABC-4A5D-4846-B8B8-DF8EE643DE18}" type="presParOf" srcId="{8C47A644-1639-4356-8406-0C3C4D449125}" destId="{4A659163-42BB-4379-B2BF-B75F2077566B}" srcOrd="2" destOrd="0" presId="urn:microsoft.com/office/officeart/2005/8/layout/hierarchy2"/>
    <dgm:cxn modelId="{9248DB89-90C1-41A9-96AE-492C205E1EBC}" type="presParOf" srcId="{4A659163-42BB-4379-B2BF-B75F2077566B}" destId="{FA6F2F02-84E5-4526-A0B4-AAE255773BBA}" srcOrd="0" destOrd="0" presId="urn:microsoft.com/office/officeart/2005/8/layout/hierarchy2"/>
    <dgm:cxn modelId="{C7A01321-640F-4957-96A7-F788B2DF877C}" type="presParOf" srcId="{8C47A644-1639-4356-8406-0C3C4D449125}" destId="{57FD892C-7B82-471D-B737-5CD804D13087}" srcOrd="3" destOrd="0" presId="urn:microsoft.com/office/officeart/2005/8/layout/hierarchy2"/>
    <dgm:cxn modelId="{7B64958D-F924-4DE0-80DB-40DEC7D11934}" type="presParOf" srcId="{57FD892C-7B82-471D-B737-5CD804D13087}" destId="{7DF841C5-8DC0-4C1A-B22B-85C79648B298}" srcOrd="0" destOrd="0" presId="urn:microsoft.com/office/officeart/2005/8/layout/hierarchy2"/>
    <dgm:cxn modelId="{AD72D6E3-A937-4169-8B7F-FF9870D99976}" type="presParOf" srcId="{57FD892C-7B82-471D-B737-5CD804D13087}" destId="{88BCDFD3-A323-49A0-83DF-F909ED7D6E5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19465-5EA0-4E7D-9538-A41A7B44518B}" type="doc">
      <dgm:prSet loTypeId="urn:microsoft.com/office/officeart/2008/layout/LinedList" loCatId="hierarchy" qsTypeId="urn:microsoft.com/office/officeart/2005/8/quickstyle/3d3" qsCatId="3D" csTypeId="urn:microsoft.com/office/officeart/2005/8/colors/accent1_2" csCatId="accent1" phldr="1"/>
      <dgm:spPr/>
      <dgm:t>
        <a:bodyPr/>
        <a:lstStyle/>
        <a:p>
          <a:endParaRPr lang="en-US"/>
        </a:p>
      </dgm:t>
    </dgm:pt>
    <dgm:pt modelId="{5B2D5945-55A7-46A5-8CF8-B01E2A302C45}">
      <dgm:prSet phldrT="[Text]"/>
      <dgm:spPr/>
      <dgm:t>
        <a:bodyPr/>
        <a:lstStyle/>
        <a:p>
          <a:r>
            <a:rPr lang="ar-IQ" dirty="0" smtClean="0"/>
            <a:t>طرق قياس الحجم التدريبي</a:t>
          </a:r>
          <a:endParaRPr lang="en-US" dirty="0"/>
        </a:p>
      </dgm:t>
    </dgm:pt>
    <dgm:pt modelId="{6245926D-E2F6-4723-BFA7-8B150E4B1B1D}" type="parTrans" cxnId="{79203089-A256-4260-88C5-710DE4CC25A0}">
      <dgm:prSet/>
      <dgm:spPr/>
      <dgm:t>
        <a:bodyPr/>
        <a:lstStyle/>
        <a:p>
          <a:endParaRPr lang="en-US"/>
        </a:p>
      </dgm:t>
    </dgm:pt>
    <dgm:pt modelId="{38D04C8E-01C3-454E-B59C-AD8816C74B43}" type="sibTrans" cxnId="{79203089-A256-4260-88C5-710DE4CC25A0}">
      <dgm:prSet/>
      <dgm:spPr/>
      <dgm:t>
        <a:bodyPr/>
        <a:lstStyle/>
        <a:p>
          <a:endParaRPr lang="en-US"/>
        </a:p>
      </dgm:t>
    </dgm:pt>
    <dgm:pt modelId="{9D317DDE-1559-4B4B-9EB9-1A5307D5C6DD}">
      <dgm:prSet phldrT="[Text]"/>
      <dgm:spPr/>
      <dgm:t>
        <a:bodyPr/>
        <a:lstStyle/>
        <a:p>
          <a:pPr rtl="1"/>
          <a:r>
            <a:rPr lang="ar-IQ" dirty="0" smtClean="0"/>
            <a:t>عدد مرات التكرارات المنجزة لإداء تمرين او لإداء جزء من مهارة فنية في زمن معين.</a:t>
          </a:r>
          <a:endParaRPr lang="en-US" dirty="0"/>
        </a:p>
      </dgm:t>
    </dgm:pt>
    <dgm:pt modelId="{90684603-C2DC-403D-B4AB-FE1DF4AAF02B}" type="parTrans" cxnId="{B97FFF8E-537F-43D2-9561-0A03811CF988}">
      <dgm:prSet/>
      <dgm:spPr/>
      <dgm:t>
        <a:bodyPr/>
        <a:lstStyle/>
        <a:p>
          <a:endParaRPr lang="en-US"/>
        </a:p>
      </dgm:t>
    </dgm:pt>
    <dgm:pt modelId="{82B83723-7ADA-46DA-B6E8-F4E95995ECAD}" type="sibTrans" cxnId="{B97FFF8E-537F-43D2-9561-0A03811CF988}">
      <dgm:prSet/>
      <dgm:spPr/>
      <dgm:t>
        <a:bodyPr/>
        <a:lstStyle/>
        <a:p>
          <a:endParaRPr lang="en-US"/>
        </a:p>
      </dgm:t>
    </dgm:pt>
    <dgm:pt modelId="{3A44B99D-728B-4414-938D-5AD787025DD6}">
      <dgm:prSet phldrT="[Text]"/>
      <dgm:spPr/>
      <dgm:t>
        <a:bodyPr/>
        <a:lstStyle/>
        <a:p>
          <a:pPr rtl="1"/>
          <a:r>
            <a:rPr lang="ar-IQ" dirty="0" smtClean="0"/>
            <a:t>المسافة المقطوعة. </a:t>
          </a:r>
          <a:endParaRPr lang="en-US" dirty="0"/>
        </a:p>
      </dgm:t>
    </dgm:pt>
    <dgm:pt modelId="{043D6897-2518-440C-B6A7-9AC66950EF9C}" type="parTrans" cxnId="{245E0C6C-03E0-4831-8010-0CA6E0C1AC62}">
      <dgm:prSet/>
      <dgm:spPr/>
      <dgm:t>
        <a:bodyPr/>
        <a:lstStyle/>
        <a:p>
          <a:endParaRPr lang="en-US"/>
        </a:p>
      </dgm:t>
    </dgm:pt>
    <dgm:pt modelId="{01F7DABE-3896-4D93-87EB-1E573DCC8C9D}" type="sibTrans" cxnId="{245E0C6C-03E0-4831-8010-0CA6E0C1AC62}">
      <dgm:prSet/>
      <dgm:spPr/>
      <dgm:t>
        <a:bodyPr/>
        <a:lstStyle/>
        <a:p>
          <a:endParaRPr lang="en-US"/>
        </a:p>
      </dgm:t>
    </dgm:pt>
    <dgm:pt modelId="{AB4631EB-22BF-43F1-BBBC-5EF1B63EAD54}">
      <dgm:prSet phldrT="[Text]"/>
      <dgm:spPr/>
      <dgm:t>
        <a:bodyPr/>
        <a:lstStyle/>
        <a:p>
          <a:pPr rtl="1"/>
          <a:r>
            <a:rPr lang="ar-IQ" dirty="0" smtClean="0"/>
            <a:t>زمن او فترة دوام التدريب.</a:t>
          </a:r>
          <a:endParaRPr lang="en-US" dirty="0"/>
        </a:p>
      </dgm:t>
    </dgm:pt>
    <dgm:pt modelId="{96E5AA94-5FDD-489E-9DEF-91D2330C15F7}" type="parTrans" cxnId="{E3BDCCFA-93F5-47AE-B2B5-39C952368B62}">
      <dgm:prSet/>
      <dgm:spPr/>
      <dgm:t>
        <a:bodyPr/>
        <a:lstStyle/>
        <a:p>
          <a:endParaRPr lang="en-US"/>
        </a:p>
      </dgm:t>
    </dgm:pt>
    <dgm:pt modelId="{362B9B94-EA7A-4091-8293-971730A6AE00}" type="sibTrans" cxnId="{E3BDCCFA-93F5-47AE-B2B5-39C952368B62}">
      <dgm:prSet/>
      <dgm:spPr/>
      <dgm:t>
        <a:bodyPr/>
        <a:lstStyle/>
        <a:p>
          <a:endParaRPr lang="en-US"/>
        </a:p>
      </dgm:t>
    </dgm:pt>
    <dgm:pt modelId="{A367A597-FD4E-4693-BCFC-6FFBAE60435F}">
      <dgm:prSet/>
      <dgm:spPr/>
      <dgm:t>
        <a:bodyPr/>
        <a:lstStyle/>
        <a:p>
          <a:pPr rtl="1"/>
          <a:r>
            <a:rPr lang="ar-IQ" dirty="0" smtClean="0"/>
            <a:t>الاوزان المرفوعة.</a:t>
          </a:r>
          <a:endParaRPr lang="en-US" dirty="0"/>
        </a:p>
      </dgm:t>
    </dgm:pt>
    <dgm:pt modelId="{66C3C842-00FB-44F6-8DC9-4EED27517499}" type="parTrans" cxnId="{286A0A71-690B-4E9C-93C4-89E92CD1C93B}">
      <dgm:prSet/>
      <dgm:spPr/>
      <dgm:t>
        <a:bodyPr/>
        <a:lstStyle/>
        <a:p>
          <a:endParaRPr lang="en-US"/>
        </a:p>
      </dgm:t>
    </dgm:pt>
    <dgm:pt modelId="{A0CD068C-686C-45DF-BA50-46FFB4670E28}" type="sibTrans" cxnId="{286A0A71-690B-4E9C-93C4-89E92CD1C93B}">
      <dgm:prSet/>
      <dgm:spPr/>
      <dgm:t>
        <a:bodyPr/>
        <a:lstStyle/>
        <a:p>
          <a:endParaRPr lang="en-US"/>
        </a:p>
      </dgm:t>
    </dgm:pt>
    <dgm:pt modelId="{968AB106-7F9D-4336-A2F7-73F5918472C1}" type="pres">
      <dgm:prSet presAssocID="{B9F19465-5EA0-4E7D-9538-A41A7B44518B}" presName="vert0" presStyleCnt="0">
        <dgm:presLayoutVars>
          <dgm:dir val="rev"/>
          <dgm:animOne val="branch"/>
          <dgm:animLvl val="lvl"/>
        </dgm:presLayoutVars>
      </dgm:prSet>
      <dgm:spPr/>
      <dgm:t>
        <a:bodyPr/>
        <a:lstStyle/>
        <a:p>
          <a:endParaRPr lang="en-US"/>
        </a:p>
      </dgm:t>
    </dgm:pt>
    <dgm:pt modelId="{6DB4F768-5DB0-4043-B5A4-BFAE47B65E6E}" type="pres">
      <dgm:prSet presAssocID="{5B2D5945-55A7-46A5-8CF8-B01E2A302C45}" presName="thickLine" presStyleLbl="alignNode1" presStyleIdx="0" presStyleCnt="1"/>
      <dgm:spPr/>
    </dgm:pt>
    <dgm:pt modelId="{C1DFAD23-CCC4-4E56-A411-8467C459CFB2}" type="pres">
      <dgm:prSet presAssocID="{5B2D5945-55A7-46A5-8CF8-B01E2A302C45}" presName="horz1" presStyleCnt="0"/>
      <dgm:spPr/>
    </dgm:pt>
    <dgm:pt modelId="{AB7B885B-43FC-43B9-8848-A4CA22C4C2EC}" type="pres">
      <dgm:prSet presAssocID="{5B2D5945-55A7-46A5-8CF8-B01E2A302C45}" presName="tx1" presStyleLbl="revTx" presStyleIdx="0" presStyleCnt="5"/>
      <dgm:spPr/>
      <dgm:t>
        <a:bodyPr/>
        <a:lstStyle/>
        <a:p>
          <a:endParaRPr lang="en-US"/>
        </a:p>
      </dgm:t>
    </dgm:pt>
    <dgm:pt modelId="{56F2B838-D5EC-4ED4-823D-575C1E197B62}" type="pres">
      <dgm:prSet presAssocID="{5B2D5945-55A7-46A5-8CF8-B01E2A302C45}" presName="vert1" presStyleCnt="0"/>
      <dgm:spPr/>
    </dgm:pt>
    <dgm:pt modelId="{5E6585DF-AA2D-4BE8-B575-ED3BB6F40DD2}" type="pres">
      <dgm:prSet presAssocID="{9D317DDE-1559-4B4B-9EB9-1A5307D5C6DD}" presName="vertSpace2a" presStyleCnt="0"/>
      <dgm:spPr/>
    </dgm:pt>
    <dgm:pt modelId="{BB17B7AF-D7E0-4633-827E-D037CC7B6072}" type="pres">
      <dgm:prSet presAssocID="{9D317DDE-1559-4B4B-9EB9-1A5307D5C6DD}" presName="horz2" presStyleCnt="0"/>
      <dgm:spPr/>
    </dgm:pt>
    <dgm:pt modelId="{538CDFF3-50BD-4E11-A3B2-63FDE8FD8621}" type="pres">
      <dgm:prSet presAssocID="{9D317DDE-1559-4B4B-9EB9-1A5307D5C6DD}" presName="horzSpace2" presStyleCnt="0"/>
      <dgm:spPr/>
    </dgm:pt>
    <dgm:pt modelId="{BD9CCF51-1176-472B-BF63-6DA515D0E235}" type="pres">
      <dgm:prSet presAssocID="{9D317DDE-1559-4B4B-9EB9-1A5307D5C6DD}" presName="tx2" presStyleLbl="revTx" presStyleIdx="1" presStyleCnt="5"/>
      <dgm:spPr/>
      <dgm:t>
        <a:bodyPr/>
        <a:lstStyle/>
        <a:p>
          <a:endParaRPr lang="en-US"/>
        </a:p>
      </dgm:t>
    </dgm:pt>
    <dgm:pt modelId="{C6BFD17E-4885-4094-BDCB-9DE229DE50C2}" type="pres">
      <dgm:prSet presAssocID="{9D317DDE-1559-4B4B-9EB9-1A5307D5C6DD}" presName="vert2" presStyleCnt="0"/>
      <dgm:spPr/>
    </dgm:pt>
    <dgm:pt modelId="{B8A586BF-CDCE-44D8-954F-2D4A06603680}" type="pres">
      <dgm:prSet presAssocID="{9D317DDE-1559-4B4B-9EB9-1A5307D5C6DD}" presName="thinLine2b" presStyleLbl="callout" presStyleIdx="0" presStyleCnt="4"/>
      <dgm:spPr/>
    </dgm:pt>
    <dgm:pt modelId="{B6E723DB-5EB2-420B-B67A-8A0BA3117338}" type="pres">
      <dgm:prSet presAssocID="{9D317DDE-1559-4B4B-9EB9-1A5307D5C6DD}" presName="vertSpace2b" presStyleCnt="0"/>
      <dgm:spPr/>
    </dgm:pt>
    <dgm:pt modelId="{6E854824-F468-48D0-800F-5C088C7DE460}" type="pres">
      <dgm:prSet presAssocID="{3A44B99D-728B-4414-938D-5AD787025DD6}" presName="horz2" presStyleCnt="0"/>
      <dgm:spPr/>
    </dgm:pt>
    <dgm:pt modelId="{0FCE1421-B213-4CAB-A245-39B9B08DA10D}" type="pres">
      <dgm:prSet presAssocID="{3A44B99D-728B-4414-938D-5AD787025DD6}" presName="horzSpace2" presStyleCnt="0"/>
      <dgm:spPr/>
    </dgm:pt>
    <dgm:pt modelId="{C72BBEE6-456C-46E2-809D-B2D8193B7A0D}" type="pres">
      <dgm:prSet presAssocID="{3A44B99D-728B-4414-938D-5AD787025DD6}" presName="tx2" presStyleLbl="revTx" presStyleIdx="2" presStyleCnt="5"/>
      <dgm:spPr/>
      <dgm:t>
        <a:bodyPr/>
        <a:lstStyle/>
        <a:p>
          <a:endParaRPr lang="en-US"/>
        </a:p>
      </dgm:t>
    </dgm:pt>
    <dgm:pt modelId="{E7677BF3-EB51-4C9A-B13F-69773084F3B9}" type="pres">
      <dgm:prSet presAssocID="{3A44B99D-728B-4414-938D-5AD787025DD6}" presName="vert2" presStyleCnt="0"/>
      <dgm:spPr/>
    </dgm:pt>
    <dgm:pt modelId="{7187D302-ECCE-4E7D-883B-A981690FB07D}" type="pres">
      <dgm:prSet presAssocID="{3A44B99D-728B-4414-938D-5AD787025DD6}" presName="thinLine2b" presStyleLbl="callout" presStyleIdx="1" presStyleCnt="4"/>
      <dgm:spPr/>
    </dgm:pt>
    <dgm:pt modelId="{58BE6229-A60C-4F3B-A6BB-6D8576132545}" type="pres">
      <dgm:prSet presAssocID="{3A44B99D-728B-4414-938D-5AD787025DD6}" presName="vertSpace2b" presStyleCnt="0"/>
      <dgm:spPr/>
    </dgm:pt>
    <dgm:pt modelId="{195FC6B9-B85F-4B16-9038-40E440989372}" type="pres">
      <dgm:prSet presAssocID="{A367A597-FD4E-4693-BCFC-6FFBAE60435F}" presName="horz2" presStyleCnt="0"/>
      <dgm:spPr/>
    </dgm:pt>
    <dgm:pt modelId="{29F9874E-2AC7-498B-9DC9-240D2EA098DF}" type="pres">
      <dgm:prSet presAssocID="{A367A597-FD4E-4693-BCFC-6FFBAE60435F}" presName="horzSpace2" presStyleCnt="0"/>
      <dgm:spPr/>
    </dgm:pt>
    <dgm:pt modelId="{D83A1BA7-44E4-40B3-81A6-84F244F11ADE}" type="pres">
      <dgm:prSet presAssocID="{A367A597-FD4E-4693-BCFC-6FFBAE60435F}" presName="tx2" presStyleLbl="revTx" presStyleIdx="3" presStyleCnt="5"/>
      <dgm:spPr/>
      <dgm:t>
        <a:bodyPr/>
        <a:lstStyle/>
        <a:p>
          <a:endParaRPr lang="en-US"/>
        </a:p>
      </dgm:t>
    </dgm:pt>
    <dgm:pt modelId="{6CE58214-35CB-40D4-AE1F-DD3FA624B643}" type="pres">
      <dgm:prSet presAssocID="{A367A597-FD4E-4693-BCFC-6FFBAE60435F}" presName="vert2" presStyleCnt="0"/>
      <dgm:spPr/>
    </dgm:pt>
    <dgm:pt modelId="{CB35A960-5888-437A-A31F-E70B757FB2E1}" type="pres">
      <dgm:prSet presAssocID="{A367A597-FD4E-4693-BCFC-6FFBAE60435F}" presName="thinLine2b" presStyleLbl="callout" presStyleIdx="2" presStyleCnt="4"/>
      <dgm:spPr/>
    </dgm:pt>
    <dgm:pt modelId="{064A4B83-49E9-4E23-8268-AD33ED63E2DE}" type="pres">
      <dgm:prSet presAssocID="{A367A597-FD4E-4693-BCFC-6FFBAE60435F}" presName="vertSpace2b" presStyleCnt="0"/>
      <dgm:spPr/>
    </dgm:pt>
    <dgm:pt modelId="{3A27C4F2-A45F-4DEE-B20A-BA1CD5FB9CE9}" type="pres">
      <dgm:prSet presAssocID="{AB4631EB-22BF-43F1-BBBC-5EF1B63EAD54}" presName="horz2" presStyleCnt="0"/>
      <dgm:spPr/>
    </dgm:pt>
    <dgm:pt modelId="{3C0110AD-2B35-495D-9171-BADE6FFEF2AC}" type="pres">
      <dgm:prSet presAssocID="{AB4631EB-22BF-43F1-BBBC-5EF1B63EAD54}" presName="horzSpace2" presStyleCnt="0"/>
      <dgm:spPr/>
    </dgm:pt>
    <dgm:pt modelId="{174ED271-CD46-47C5-A92C-E8719A8A495A}" type="pres">
      <dgm:prSet presAssocID="{AB4631EB-22BF-43F1-BBBC-5EF1B63EAD54}" presName="tx2" presStyleLbl="revTx" presStyleIdx="4" presStyleCnt="5"/>
      <dgm:spPr/>
      <dgm:t>
        <a:bodyPr/>
        <a:lstStyle/>
        <a:p>
          <a:endParaRPr lang="en-US"/>
        </a:p>
      </dgm:t>
    </dgm:pt>
    <dgm:pt modelId="{A8958054-16E4-4F54-8600-D9A008525B08}" type="pres">
      <dgm:prSet presAssocID="{AB4631EB-22BF-43F1-BBBC-5EF1B63EAD54}" presName="vert2" presStyleCnt="0"/>
      <dgm:spPr/>
    </dgm:pt>
    <dgm:pt modelId="{1A395499-6135-4F07-888E-DD1977356B55}" type="pres">
      <dgm:prSet presAssocID="{AB4631EB-22BF-43F1-BBBC-5EF1B63EAD54}" presName="thinLine2b" presStyleLbl="callout" presStyleIdx="3" presStyleCnt="4"/>
      <dgm:spPr/>
    </dgm:pt>
    <dgm:pt modelId="{2353B3C5-2199-456D-A1EE-02CAC56CB69C}" type="pres">
      <dgm:prSet presAssocID="{AB4631EB-22BF-43F1-BBBC-5EF1B63EAD54}" presName="vertSpace2b" presStyleCnt="0"/>
      <dgm:spPr/>
    </dgm:pt>
  </dgm:ptLst>
  <dgm:cxnLst>
    <dgm:cxn modelId="{245E0C6C-03E0-4831-8010-0CA6E0C1AC62}" srcId="{5B2D5945-55A7-46A5-8CF8-B01E2A302C45}" destId="{3A44B99D-728B-4414-938D-5AD787025DD6}" srcOrd="1" destOrd="0" parTransId="{043D6897-2518-440C-B6A7-9AC66950EF9C}" sibTransId="{01F7DABE-3896-4D93-87EB-1E573DCC8C9D}"/>
    <dgm:cxn modelId="{28F6B1A4-B075-44D2-A292-FCA843635A71}" type="presOf" srcId="{AB4631EB-22BF-43F1-BBBC-5EF1B63EAD54}" destId="{174ED271-CD46-47C5-A92C-E8719A8A495A}" srcOrd="0" destOrd="0" presId="urn:microsoft.com/office/officeart/2008/layout/LinedList"/>
    <dgm:cxn modelId="{3E12E849-CB78-48FB-8778-7FD1E9D67D67}" type="presOf" srcId="{B9F19465-5EA0-4E7D-9538-A41A7B44518B}" destId="{968AB106-7F9D-4336-A2F7-73F5918472C1}" srcOrd="0" destOrd="0" presId="urn:microsoft.com/office/officeart/2008/layout/LinedList"/>
    <dgm:cxn modelId="{0C06636B-F05A-4BEE-A597-56166657F7EA}" type="presOf" srcId="{5B2D5945-55A7-46A5-8CF8-B01E2A302C45}" destId="{AB7B885B-43FC-43B9-8848-A4CA22C4C2EC}" srcOrd="0" destOrd="0" presId="urn:microsoft.com/office/officeart/2008/layout/LinedList"/>
    <dgm:cxn modelId="{1E522C90-E9D5-45A0-A294-133EFB7A28B6}" type="presOf" srcId="{9D317DDE-1559-4B4B-9EB9-1A5307D5C6DD}" destId="{BD9CCF51-1176-472B-BF63-6DA515D0E235}" srcOrd="0" destOrd="0" presId="urn:microsoft.com/office/officeart/2008/layout/LinedList"/>
    <dgm:cxn modelId="{79203089-A256-4260-88C5-710DE4CC25A0}" srcId="{B9F19465-5EA0-4E7D-9538-A41A7B44518B}" destId="{5B2D5945-55A7-46A5-8CF8-B01E2A302C45}" srcOrd="0" destOrd="0" parTransId="{6245926D-E2F6-4723-BFA7-8B150E4B1B1D}" sibTransId="{38D04C8E-01C3-454E-B59C-AD8816C74B43}"/>
    <dgm:cxn modelId="{19C8EC16-4C3F-44BF-8379-F06FA1E56F5B}" type="presOf" srcId="{3A44B99D-728B-4414-938D-5AD787025DD6}" destId="{C72BBEE6-456C-46E2-809D-B2D8193B7A0D}" srcOrd="0" destOrd="0" presId="urn:microsoft.com/office/officeart/2008/layout/LinedList"/>
    <dgm:cxn modelId="{286A0A71-690B-4E9C-93C4-89E92CD1C93B}" srcId="{5B2D5945-55A7-46A5-8CF8-B01E2A302C45}" destId="{A367A597-FD4E-4693-BCFC-6FFBAE60435F}" srcOrd="2" destOrd="0" parTransId="{66C3C842-00FB-44F6-8DC9-4EED27517499}" sibTransId="{A0CD068C-686C-45DF-BA50-46FFB4670E28}"/>
    <dgm:cxn modelId="{E3BDCCFA-93F5-47AE-B2B5-39C952368B62}" srcId="{5B2D5945-55A7-46A5-8CF8-B01E2A302C45}" destId="{AB4631EB-22BF-43F1-BBBC-5EF1B63EAD54}" srcOrd="3" destOrd="0" parTransId="{96E5AA94-5FDD-489E-9DEF-91D2330C15F7}" sibTransId="{362B9B94-EA7A-4091-8293-971730A6AE00}"/>
    <dgm:cxn modelId="{B97FFF8E-537F-43D2-9561-0A03811CF988}" srcId="{5B2D5945-55A7-46A5-8CF8-B01E2A302C45}" destId="{9D317DDE-1559-4B4B-9EB9-1A5307D5C6DD}" srcOrd="0" destOrd="0" parTransId="{90684603-C2DC-403D-B4AB-FE1DF4AAF02B}" sibTransId="{82B83723-7ADA-46DA-B6E8-F4E95995ECAD}"/>
    <dgm:cxn modelId="{51E4D926-7282-43A1-AE1F-EDF61C781CD5}" type="presOf" srcId="{A367A597-FD4E-4693-BCFC-6FFBAE60435F}" destId="{D83A1BA7-44E4-40B3-81A6-84F244F11ADE}" srcOrd="0" destOrd="0" presId="urn:microsoft.com/office/officeart/2008/layout/LinedList"/>
    <dgm:cxn modelId="{7149E11B-5DE8-4DB8-9ABF-49590A235508}" type="presParOf" srcId="{968AB106-7F9D-4336-A2F7-73F5918472C1}" destId="{6DB4F768-5DB0-4043-B5A4-BFAE47B65E6E}" srcOrd="0" destOrd="0" presId="urn:microsoft.com/office/officeart/2008/layout/LinedList"/>
    <dgm:cxn modelId="{A8A08BA4-98CB-4200-B0DB-E4D3021E7BA3}" type="presParOf" srcId="{968AB106-7F9D-4336-A2F7-73F5918472C1}" destId="{C1DFAD23-CCC4-4E56-A411-8467C459CFB2}" srcOrd="1" destOrd="0" presId="urn:microsoft.com/office/officeart/2008/layout/LinedList"/>
    <dgm:cxn modelId="{8F6F0D6E-5ED2-4545-8163-AF991A535EE7}" type="presParOf" srcId="{C1DFAD23-CCC4-4E56-A411-8467C459CFB2}" destId="{AB7B885B-43FC-43B9-8848-A4CA22C4C2EC}" srcOrd="0" destOrd="0" presId="urn:microsoft.com/office/officeart/2008/layout/LinedList"/>
    <dgm:cxn modelId="{970AE4E4-9E47-4603-AEE3-7007447A73D9}" type="presParOf" srcId="{C1DFAD23-CCC4-4E56-A411-8467C459CFB2}" destId="{56F2B838-D5EC-4ED4-823D-575C1E197B62}" srcOrd="1" destOrd="0" presId="urn:microsoft.com/office/officeart/2008/layout/LinedList"/>
    <dgm:cxn modelId="{83CCA7D1-2BF7-4DC5-938F-6F497DBB8BFF}" type="presParOf" srcId="{56F2B838-D5EC-4ED4-823D-575C1E197B62}" destId="{5E6585DF-AA2D-4BE8-B575-ED3BB6F40DD2}" srcOrd="0" destOrd="0" presId="urn:microsoft.com/office/officeart/2008/layout/LinedList"/>
    <dgm:cxn modelId="{A3B52F5C-0061-4B80-ABF0-946B8A3C4775}" type="presParOf" srcId="{56F2B838-D5EC-4ED4-823D-575C1E197B62}" destId="{BB17B7AF-D7E0-4633-827E-D037CC7B6072}" srcOrd="1" destOrd="0" presId="urn:microsoft.com/office/officeart/2008/layout/LinedList"/>
    <dgm:cxn modelId="{1EA7963C-C208-456B-A944-82470E2A47DC}" type="presParOf" srcId="{BB17B7AF-D7E0-4633-827E-D037CC7B6072}" destId="{538CDFF3-50BD-4E11-A3B2-63FDE8FD8621}" srcOrd="0" destOrd="0" presId="urn:microsoft.com/office/officeart/2008/layout/LinedList"/>
    <dgm:cxn modelId="{8184FE27-E002-4A61-83F4-15B3DA91FCF3}" type="presParOf" srcId="{BB17B7AF-D7E0-4633-827E-D037CC7B6072}" destId="{BD9CCF51-1176-472B-BF63-6DA515D0E235}" srcOrd="1" destOrd="0" presId="urn:microsoft.com/office/officeart/2008/layout/LinedList"/>
    <dgm:cxn modelId="{80F10AD3-21B4-472D-BEC4-8571E9289808}" type="presParOf" srcId="{BB17B7AF-D7E0-4633-827E-D037CC7B6072}" destId="{C6BFD17E-4885-4094-BDCB-9DE229DE50C2}" srcOrd="2" destOrd="0" presId="urn:microsoft.com/office/officeart/2008/layout/LinedList"/>
    <dgm:cxn modelId="{DB5AB2EB-EB7C-41F8-AC34-7A1DF4DBD30C}" type="presParOf" srcId="{56F2B838-D5EC-4ED4-823D-575C1E197B62}" destId="{B8A586BF-CDCE-44D8-954F-2D4A06603680}" srcOrd="2" destOrd="0" presId="urn:microsoft.com/office/officeart/2008/layout/LinedList"/>
    <dgm:cxn modelId="{54C99DF3-DDD3-486D-B2E7-B74E703173EB}" type="presParOf" srcId="{56F2B838-D5EC-4ED4-823D-575C1E197B62}" destId="{B6E723DB-5EB2-420B-B67A-8A0BA3117338}" srcOrd="3" destOrd="0" presId="urn:microsoft.com/office/officeart/2008/layout/LinedList"/>
    <dgm:cxn modelId="{CAE386DE-76AC-45ED-AD10-A9079D3418EA}" type="presParOf" srcId="{56F2B838-D5EC-4ED4-823D-575C1E197B62}" destId="{6E854824-F468-48D0-800F-5C088C7DE460}" srcOrd="4" destOrd="0" presId="urn:microsoft.com/office/officeart/2008/layout/LinedList"/>
    <dgm:cxn modelId="{72EF7260-E202-401C-AF01-29A77F5FA33E}" type="presParOf" srcId="{6E854824-F468-48D0-800F-5C088C7DE460}" destId="{0FCE1421-B213-4CAB-A245-39B9B08DA10D}" srcOrd="0" destOrd="0" presId="urn:microsoft.com/office/officeart/2008/layout/LinedList"/>
    <dgm:cxn modelId="{A4B477DC-0D85-4F38-9CC9-281D4DDABC11}" type="presParOf" srcId="{6E854824-F468-48D0-800F-5C088C7DE460}" destId="{C72BBEE6-456C-46E2-809D-B2D8193B7A0D}" srcOrd="1" destOrd="0" presId="urn:microsoft.com/office/officeart/2008/layout/LinedList"/>
    <dgm:cxn modelId="{22436E26-3E93-47C6-89C5-D8FB150A4A4D}" type="presParOf" srcId="{6E854824-F468-48D0-800F-5C088C7DE460}" destId="{E7677BF3-EB51-4C9A-B13F-69773084F3B9}" srcOrd="2" destOrd="0" presId="urn:microsoft.com/office/officeart/2008/layout/LinedList"/>
    <dgm:cxn modelId="{1C3DAFD5-EBA0-4F2C-A915-870F141E2BA4}" type="presParOf" srcId="{56F2B838-D5EC-4ED4-823D-575C1E197B62}" destId="{7187D302-ECCE-4E7D-883B-A981690FB07D}" srcOrd="5" destOrd="0" presId="urn:microsoft.com/office/officeart/2008/layout/LinedList"/>
    <dgm:cxn modelId="{F2BD77EF-154D-40C4-8AE1-DF4B32682A35}" type="presParOf" srcId="{56F2B838-D5EC-4ED4-823D-575C1E197B62}" destId="{58BE6229-A60C-4F3B-A6BB-6D8576132545}" srcOrd="6" destOrd="0" presId="urn:microsoft.com/office/officeart/2008/layout/LinedList"/>
    <dgm:cxn modelId="{F64E0B5B-BEBF-4CB5-963F-70A5D1F106D8}" type="presParOf" srcId="{56F2B838-D5EC-4ED4-823D-575C1E197B62}" destId="{195FC6B9-B85F-4B16-9038-40E440989372}" srcOrd="7" destOrd="0" presId="urn:microsoft.com/office/officeart/2008/layout/LinedList"/>
    <dgm:cxn modelId="{5313CCE3-A1BB-4426-BE77-BC7854D22392}" type="presParOf" srcId="{195FC6B9-B85F-4B16-9038-40E440989372}" destId="{29F9874E-2AC7-498B-9DC9-240D2EA098DF}" srcOrd="0" destOrd="0" presId="urn:microsoft.com/office/officeart/2008/layout/LinedList"/>
    <dgm:cxn modelId="{CCB36421-8AF6-4ED6-A1C9-0CE7D8AD384A}" type="presParOf" srcId="{195FC6B9-B85F-4B16-9038-40E440989372}" destId="{D83A1BA7-44E4-40B3-81A6-84F244F11ADE}" srcOrd="1" destOrd="0" presId="urn:microsoft.com/office/officeart/2008/layout/LinedList"/>
    <dgm:cxn modelId="{C0ADA4CC-CB07-41E7-8BE3-FB95B5AE329C}" type="presParOf" srcId="{195FC6B9-B85F-4B16-9038-40E440989372}" destId="{6CE58214-35CB-40D4-AE1F-DD3FA624B643}" srcOrd="2" destOrd="0" presId="urn:microsoft.com/office/officeart/2008/layout/LinedList"/>
    <dgm:cxn modelId="{AE0BC06F-F7C8-4B0D-AF29-4D83292D4CCD}" type="presParOf" srcId="{56F2B838-D5EC-4ED4-823D-575C1E197B62}" destId="{CB35A960-5888-437A-A31F-E70B757FB2E1}" srcOrd="8" destOrd="0" presId="urn:microsoft.com/office/officeart/2008/layout/LinedList"/>
    <dgm:cxn modelId="{6E3A7714-F27A-4561-9225-97624F1BCA84}" type="presParOf" srcId="{56F2B838-D5EC-4ED4-823D-575C1E197B62}" destId="{064A4B83-49E9-4E23-8268-AD33ED63E2DE}" srcOrd="9" destOrd="0" presId="urn:microsoft.com/office/officeart/2008/layout/LinedList"/>
    <dgm:cxn modelId="{FAC07923-CB46-43C2-9C35-BE39704CA5BD}" type="presParOf" srcId="{56F2B838-D5EC-4ED4-823D-575C1E197B62}" destId="{3A27C4F2-A45F-4DEE-B20A-BA1CD5FB9CE9}" srcOrd="10" destOrd="0" presId="urn:microsoft.com/office/officeart/2008/layout/LinedList"/>
    <dgm:cxn modelId="{D3A77EA4-92D9-42EF-8754-5A0497FAAFFF}" type="presParOf" srcId="{3A27C4F2-A45F-4DEE-B20A-BA1CD5FB9CE9}" destId="{3C0110AD-2B35-495D-9171-BADE6FFEF2AC}" srcOrd="0" destOrd="0" presId="urn:microsoft.com/office/officeart/2008/layout/LinedList"/>
    <dgm:cxn modelId="{119B0125-C32C-4EC1-B7A9-DE3937A58BBA}" type="presParOf" srcId="{3A27C4F2-A45F-4DEE-B20A-BA1CD5FB9CE9}" destId="{174ED271-CD46-47C5-A92C-E8719A8A495A}" srcOrd="1" destOrd="0" presId="urn:microsoft.com/office/officeart/2008/layout/LinedList"/>
    <dgm:cxn modelId="{5EA73E61-AF62-4E79-8E6D-C0FA755E9223}" type="presParOf" srcId="{3A27C4F2-A45F-4DEE-B20A-BA1CD5FB9CE9}" destId="{A8958054-16E4-4F54-8600-D9A008525B08}" srcOrd="2" destOrd="0" presId="urn:microsoft.com/office/officeart/2008/layout/LinedList"/>
    <dgm:cxn modelId="{3F56B0FA-2AB0-4110-B9D5-91CE5F20B0E2}" type="presParOf" srcId="{56F2B838-D5EC-4ED4-823D-575C1E197B62}" destId="{1A395499-6135-4F07-888E-DD1977356B55}" srcOrd="11" destOrd="0" presId="urn:microsoft.com/office/officeart/2008/layout/LinedList"/>
    <dgm:cxn modelId="{053B393A-D3F8-4596-AD7A-9653276A5706}" type="presParOf" srcId="{56F2B838-D5EC-4ED4-823D-575C1E197B62}" destId="{2353B3C5-2199-456D-A1EE-02CAC56CB69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35C72-C8DF-4C12-8983-756233EC4A6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35EAF70-AE7B-41D5-8464-06D4F1C681F4}">
      <dgm:prSet phldrT="[Text]"/>
      <dgm:spPr/>
      <dgm:t>
        <a:bodyPr/>
        <a:lstStyle/>
        <a:p>
          <a:r>
            <a:rPr lang="ar-IQ" dirty="0" smtClean="0"/>
            <a:t>الحجم التدريبي النسبي</a:t>
          </a:r>
          <a:endParaRPr lang="en-US" dirty="0"/>
        </a:p>
      </dgm:t>
    </dgm:pt>
    <dgm:pt modelId="{5603AE4C-5B81-4C32-B4C1-529F9D8E2BF7}" type="parTrans" cxnId="{84C6B6ED-E86F-45D1-8084-4515C403D42A}">
      <dgm:prSet/>
      <dgm:spPr/>
      <dgm:t>
        <a:bodyPr/>
        <a:lstStyle/>
        <a:p>
          <a:endParaRPr lang="en-US"/>
        </a:p>
      </dgm:t>
    </dgm:pt>
    <dgm:pt modelId="{C764FEB4-C1C7-46E9-A853-C7797C4FC024}" type="sibTrans" cxnId="{84C6B6ED-E86F-45D1-8084-4515C403D42A}">
      <dgm:prSet/>
      <dgm:spPr/>
      <dgm:t>
        <a:bodyPr/>
        <a:lstStyle/>
        <a:p>
          <a:endParaRPr lang="en-US"/>
        </a:p>
      </dgm:t>
    </dgm:pt>
    <dgm:pt modelId="{55B98EDC-45B7-4708-B320-9A5D90308159}">
      <dgm:prSet phldrT="[Text]"/>
      <dgm:spPr/>
      <dgm:t>
        <a:bodyPr/>
        <a:lstStyle/>
        <a:p>
          <a:pPr rtl="1"/>
          <a:r>
            <a:rPr lang="ar-IQ" dirty="0" smtClean="0"/>
            <a:t>ويعزى الى مجموع قيمة الزمن المخصص لتدريب مجموعة من الرياضيين او فريق خلال وحدة تدريبية معينة. فالحجم التدريبي النسبي نادرا ما تكون له اي قيمة او اهمية بالنسبة للرياضي لوحدة (بصورة منفردة)، بمعنى ان المدرب يعرف مجموع الفترة الزمنية لتدريب الفريق او مجموعة من الرياضيين، إلا انه ليس لديه أية معلومات تخص الحجم التدريبي لكل رياضي على حدة في الوحدة في الوحدة الزمنية المخصصة للتدريب.</a:t>
          </a:r>
          <a:endParaRPr lang="en-US" dirty="0"/>
        </a:p>
      </dgm:t>
    </dgm:pt>
    <dgm:pt modelId="{15813EAC-539C-4EC5-9A00-CD256C7A9E19}" type="parTrans" cxnId="{D891C135-ED20-4773-AA8E-913AA7B34996}">
      <dgm:prSet/>
      <dgm:spPr/>
      <dgm:t>
        <a:bodyPr/>
        <a:lstStyle/>
        <a:p>
          <a:endParaRPr lang="en-US"/>
        </a:p>
      </dgm:t>
    </dgm:pt>
    <dgm:pt modelId="{B4E72DCB-1697-411D-BA31-05755F9A74CE}" type="sibTrans" cxnId="{D891C135-ED20-4773-AA8E-913AA7B34996}">
      <dgm:prSet/>
      <dgm:spPr/>
      <dgm:t>
        <a:bodyPr/>
        <a:lstStyle/>
        <a:p>
          <a:endParaRPr lang="en-US"/>
        </a:p>
      </dgm:t>
    </dgm:pt>
    <dgm:pt modelId="{A8E37B4B-226F-41EC-BBEC-0FA0170891A2}">
      <dgm:prSet phldrT="[Text]"/>
      <dgm:spPr/>
      <dgm:t>
        <a:bodyPr/>
        <a:lstStyle/>
        <a:p>
          <a:r>
            <a:rPr lang="ar-IQ" dirty="0" smtClean="0"/>
            <a:t>الحجم التدريبي المطلق</a:t>
          </a:r>
          <a:endParaRPr lang="en-US" dirty="0"/>
        </a:p>
      </dgm:t>
    </dgm:pt>
    <dgm:pt modelId="{8518CD03-E7D3-4DB8-9AFA-806692FE7CC2}" type="parTrans" cxnId="{9AB38FFF-1C78-4DAE-879E-5B718004B47A}">
      <dgm:prSet/>
      <dgm:spPr/>
      <dgm:t>
        <a:bodyPr/>
        <a:lstStyle/>
        <a:p>
          <a:endParaRPr lang="en-US"/>
        </a:p>
      </dgm:t>
    </dgm:pt>
    <dgm:pt modelId="{BE7AC35E-B728-4076-AA26-3F7958BBD5BB}" type="sibTrans" cxnId="{9AB38FFF-1C78-4DAE-879E-5B718004B47A}">
      <dgm:prSet/>
      <dgm:spPr/>
      <dgm:t>
        <a:bodyPr/>
        <a:lstStyle/>
        <a:p>
          <a:endParaRPr lang="en-US"/>
        </a:p>
      </dgm:t>
    </dgm:pt>
    <dgm:pt modelId="{0CE484FB-5F2D-499F-AB9E-9F6BB19E2F98}">
      <dgm:prSet phldrT="[Text]"/>
      <dgm:spPr/>
      <dgm:t>
        <a:bodyPr/>
        <a:lstStyle/>
        <a:p>
          <a:pPr rtl="1"/>
          <a:r>
            <a:rPr lang="ar-IQ" dirty="0" smtClean="0"/>
            <a:t>ويعزى الى قياس مقدار الحجم المنفذ بواسطة كل رياضي على حدة بوحدة زمنية معينة، ويعبر عادة عنها بالدقائق. ويعتبر الحجم المطلق النوع المفضل جدا لتقييم الحجم التدريبي المنفذ من قبل الرياضيين.</a:t>
          </a:r>
          <a:endParaRPr lang="en-US" dirty="0"/>
        </a:p>
      </dgm:t>
    </dgm:pt>
    <dgm:pt modelId="{76F4510E-B910-4DA3-A230-E62382AF500B}" type="parTrans" cxnId="{7D70EB85-77AE-4F7B-AE16-426E1882B199}">
      <dgm:prSet/>
      <dgm:spPr/>
      <dgm:t>
        <a:bodyPr/>
        <a:lstStyle/>
        <a:p>
          <a:endParaRPr lang="en-US"/>
        </a:p>
      </dgm:t>
    </dgm:pt>
    <dgm:pt modelId="{098DEA34-3CD0-4A22-9C03-F25ECC880818}" type="sibTrans" cxnId="{7D70EB85-77AE-4F7B-AE16-426E1882B199}">
      <dgm:prSet/>
      <dgm:spPr/>
      <dgm:t>
        <a:bodyPr/>
        <a:lstStyle/>
        <a:p>
          <a:endParaRPr lang="en-US"/>
        </a:p>
      </dgm:t>
    </dgm:pt>
    <dgm:pt modelId="{BE7FE45D-73A2-4E5A-9A18-799585DA185C}" type="pres">
      <dgm:prSet presAssocID="{6CF35C72-C8DF-4C12-8983-756233EC4A68}" presName="Name0" presStyleCnt="0">
        <dgm:presLayoutVars>
          <dgm:dir val="rev"/>
          <dgm:animLvl val="lvl"/>
          <dgm:resizeHandles val="exact"/>
        </dgm:presLayoutVars>
      </dgm:prSet>
      <dgm:spPr/>
      <dgm:t>
        <a:bodyPr/>
        <a:lstStyle/>
        <a:p>
          <a:endParaRPr lang="en-US"/>
        </a:p>
      </dgm:t>
    </dgm:pt>
    <dgm:pt modelId="{BBADF0B8-325C-4AC5-B150-07A48A8DDBFB}" type="pres">
      <dgm:prSet presAssocID="{135EAF70-AE7B-41D5-8464-06D4F1C681F4}" presName="linNode" presStyleCnt="0"/>
      <dgm:spPr/>
    </dgm:pt>
    <dgm:pt modelId="{30F77A87-35EF-4B0B-88FB-0CEA0E53520C}" type="pres">
      <dgm:prSet presAssocID="{135EAF70-AE7B-41D5-8464-06D4F1C681F4}" presName="parTx" presStyleLbl="revTx" presStyleIdx="0" presStyleCnt="2">
        <dgm:presLayoutVars>
          <dgm:chMax val="1"/>
          <dgm:bulletEnabled val="1"/>
        </dgm:presLayoutVars>
      </dgm:prSet>
      <dgm:spPr/>
      <dgm:t>
        <a:bodyPr/>
        <a:lstStyle/>
        <a:p>
          <a:endParaRPr lang="en-US"/>
        </a:p>
      </dgm:t>
    </dgm:pt>
    <dgm:pt modelId="{35E884CD-66F4-4C6E-B3D4-2D6A310EE75C}" type="pres">
      <dgm:prSet presAssocID="{135EAF70-AE7B-41D5-8464-06D4F1C681F4}" presName="bracket" presStyleLbl="parChTrans1D1" presStyleIdx="0" presStyleCnt="2"/>
      <dgm:spPr/>
    </dgm:pt>
    <dgm:pt modelId="{89722AB9-BB16-4437-82C4-8FC90EF04F14}" type="pres">
      <dgm:prSet presAssocID="{135EAF70-AE7B-41D5-8464-06D4F1C681F4}" presName="spH" presStyleCnt="0"/>
      <dgm:spPr/>
    </dgm:pt>
    <dgm:pt modelId="{56B831AB-66E1-44E3-BC22-7C0E81A940BE}" type="pres">
      <dgm:prSet presAssocID="{135EAF70-AE7B-41D5-8464-06D4F1C681F4}" presName="desTx" presStyleLbl="node1" presStyleIdx="0" presStyleCnt="2">
        <dgm:presLayoutVars>
          <dgm:bulletEnabled val="1"/>
        </dgm:presLayoutVars>
      </dgm:prSet>
      <dgm:spPr/>
      <dgm:t>
        <a:bodyPr/>
        <a:lstStyle/>
        <a:p>
          <a:endParaRPr lang="en-US"/>
        </a:p>
      </dgm:t>
    </dgm:pt>
    <dgm:pt modelId="{F43A37AB-2C28-4872-8325-4910DE002237}" type="pres">
      <dgm:prSet presAssocID="{C764FEB4-C1C7-46E9-A853-C7797C4FC024}" presName="spV" presStyleCnt="0"/>
      <dgm:spPr/>
    </dgm:pt>
    <dgm:pt modelId="{22098525-379C-4CD0-97C6-3FAA82F717EC}" type="pres">
      <dgm:prSet presAssocID="{A8E37B4B-226F-41EC-BBEC-0FA0170891A2}" presName="linNode" presStyleCnt="0"/>
      <dgm:spPr/>
    </dgm:pt>
    <dgm:pt modelId="{75707283-3183-4CE9-8043-CE797FD1AA9A}" type="pres">
      <dgm:prSet presAssocID="{A8E37B4B-226F-41EC-BBEC-0FA0170891A2}" presName="parTx" presStyleLbl="revTx" presStyleIdx="1" presStyleCnt="2">
        <dgm:presLayoutVars>
          <dgm:chMax val="1"/>
          <dgm:bulletEnabled val="1"/>
        </dgm:presLayoutVars>
      </dgm:prSet>
      <dgm:spPr/>
      <dgm:t>
        <a:bodyPr/>
        <a:lstStyle/>
        <a:p>
          <a:endParaRPr lang="en-US"/>
        </a:p>
      </dgm:t>
    </dgm:pt>
    <dgm:pt modelId="{09C7157C-33B7-40BA-B2A5-B5114F994D1C}" type="pres">
      <dgm:prSet presAssocID="{A8E37B4B-226F-41EC-BBEC-0FA0170891A2}" presName="bracket" presStyleLbl="parChTrans1D1" presStyleIdx="1" presStyleCnt="2"/>
      <dgm:spPr/>
    </dgm:pt>
    <dgm:pt modelId="{861606AA-6362-4D4E-932A-D42EFB1B4786}" type="pres">
      <dgm:prSet presAssocID="{A8E37B4B-226F-41EC-BBEC-0FA0170891A2}" presName="spH" presStyleCnt="0"/>
      <dgm:spPr/>
    </dgm:pt>
    <dgm:pt modelId="{B397D81D-63EF-4A59-9564-1EA659480231}" type="pres">
      <dgm:prSet presAssocID="{A8E37B4B-226F-41EC-BBEC-0FA0170891A2}" presName="desTx" presStyleLbl="node1" presStyleIdx="1" presStyleCnt="2">
        <dgm:presLayoutVars>
          <dgm:bulletEnabled val="1"/>
        </dgm:presLayoutVars>
      </dgm:prSet>
      <dgm:spPr/>
      <dgm:t>
        <a:bodyPr/>
        <a:lstStyle/>
        <a:p>
          <a:endParaRPr lang="en-US"/>
        </a:p>
      </dgm:t>
    </dgm:pt>
  </dgm:ptLst>
  <dgm:cxnLst>
    <dgm:cxn modelId="{3E8E5469-0E72-4B0F-87C8-9429DB1D5440}" type="presOf" srcId="{0CE484FB-5F2D-499F-AB9E-9F6BB19E2F98}" destId="{B397D81D-63EF-4A59-9564-1EA659480231}" srcOrd="0" destOrd="0" presId="urn:diagrams.loki3.com/BracketList"/>
    <dgm:cxn modelId="{9AB38FFF-1C78-4DAE-879E-5B718004B47A}" srcId="{6CF35C72-C8DF-4C12-8983-756233EC4A68}" destId="{A8E37B4B-226F-41EC-BBEC-0FA0170891A2}" srcOrd="1" destOrd="0" parTransId="{8518CD03-E7D3-4DB8-9AFA-806692FE7CC2}" sibTransId="{BE7AC35E-B728-4076-AA26-3F7958BBD5BB}"/>
    <dgm:cxn modelId="{7D70EB85-77AE-4F7B-AE16-426E1882B199}" srcId="{A8E37B4B-226F-41EC-BBEC-0FA0170891A2}" destId="{0CE484FB-5F2D-499F-AB9E-9F6BB19E2F98}" srcOrd="0" destOrd="0" parTransId="{76F4510E-B910-4DA3-A230-E62382AF500B}" sibTransId="{098DEA34-3CD0-4A22-9C03-F25ECC880818}"/>
    <dgm:cxn modelId="{66F7F2CA-AE72-4F0F-980B-D5C5046073E0}" type="presOf" srcId="{6CF35C72-C8DF-4C12-8983-756233EC4A68}" destId="{BE7FE45D-73A2-4E5A-9A18-799585DA185C}" srcOrd="0" destOrd="0" presId="urn:diagrams.loki3.com/BracketList"/>
    <dgm:cxn modelId="{FB45C1CD-CF9D-4E90-BD0D-5EA8AA592820}" type="presOf" srcId="{55B98EDC-45B7-4708-B320-9A5D90308159}" destId="{56B831AB-66E1-44E3-BC22-7C0E81A940BE}" srcOrd="0" destOrd="0" presId="urn:diagrams.loki3.com/BracketList"/>
    <dgm:cxn modelId="{0F128727-ED29-4D71-9799-24B6464EFA00}" type="presOf" srcId="{135EAF70-AE7B-41D5-8464-06D4F1C681F4}" destId="{30F77A87-35EF-4B0B-88FB-0CEA0E53520C}" srcOrd="0" destOrd="0" presId="urn:diagrams.loki3.com/BracketList"/>
    <dgm:cxn modelId="{D891C135-ED20-4773-AA8E-913AA7B34996}" srcId="{135EAF70-AE7B-41D5-8464-06D4F1C681F4}" destId="{55B98EDC-45B7-4708-B320-9A5D90308159}" srcOrd="0" destOrd="0" parTransId="{15813EAC-539C-4EC5-9A00-CD256C7A9E19}" sibTransId="{B4E72DCB-1697-411D-BA31-05755F9A74CE}"/>
    <dgm:cxn modelId="{84C6B6ED-E86F-45D1-8084-4515C403D42A}" srcId="{6CF35C72-C8DF-4C12-8983-756233EC4A68}" destId="{135EAF70-AE7B-41D5-8464-06D4F1C681F4}" srcOrd="0" destOrd="0" parTransId="{5603AE4C-5B81-4C32-B4C1-529F9D8E2BF7}" sibTransId="{C764FEB4-C1C7-46E9-A853-C7797C4FC024}"/>
    <dgm:cxn modelId="{ECBC8FAD-8E68-4D23-9F69-79A066075697}" type="presOf" srcId="{A8E37B4B-226F-41EC-BBEC-0FA0170891A2}" destId="{75707283-3183-4CE9-8043-CE797FD1AA9A}" srcOrd="0" destOrd="0" presId="urn:diagrams.loki3.com/BracketList"/>
    <dgm:cxn modelId="{D6C95741-5E69-4964-8CDC-E66DB48A96CB}" type="presParOf" srcId="{BE7FE45D-73A2-4E5A-9A18-799585DA185C}" destId="{BBADF0B8-325C-4AC5-B150-07A48A8DDBFB}" srcOrd="0" destOrd="0" presId="urn:diagrams.loki3.com/BracketList"/>
    <dgm:cxn modelId="{8509B130-14A2-4EE6-9937-C00D84728C90}" type="presParOf" srcId="{BBADF0B8-325C-4AC5-B150-07A48A8DDBFB}" destId="{30F77A87-35EF-4B0B-88FB-0CEA0E53520C}" srcOrd="0" destOrd="0" presId="urn:diagrams.loki3.com/BracketList"/>
    <dgm:cxn modelId="{749B0FF7-900C-4330-AA59-3408F469AC2E}" type="presParOf" srcId="{BBADF0B8-325C-4AC5-B150-07A48A8DDBFB}" destId="{35E884CD-66F4-4C6E-B3D4-2D6A310EE75C}" srcOrd="1" destOrd="0" presId="urn:diagrams.loki3.com/BracketList"/>
    <dgm:cxn modelId="{078969F7-BB37-4F8D-BB28-96A8DBA096D1}" type="presParOf" srcId="{BBADF0B8-325C-4AC5-B150-07A48A8DDBFB}" destId="{89722AB9-BB16-4437-82C4-8FC90EF04F14}" srcOrd="2" destOrd="0" presId="urn:diagrams.loki3.com/BracketList"/>
    <dgm:cxn modelId="{5580E045-BC78-4DE5-9FA5-45D25815D778}" type="presParOf" srcId="{BBADF0B8-325C-4AC5-B150-07A48A8DDBFB}" destId="{56B831AB-66E1-44E3-BC22-7C0E81A940BE}" srcOrd="3" destOrd="0" presId="urn:diagrams.loki3.com/BracketList"/>
    <dgm:cxn modelId="{1885BB10-185B-4F3D-92CE-5E790D6720D8}" type="presParOf" srcId="{BE7FE45D-73A2-4E5A-9A18-799585DA185C}" destId="{F43A37AB-2C28-4872-8325-4910DE002237}" srcOrd="1" destOrd="0" presId="urn:diagrams.loki3.com/BracketList"/>
    <dgm:cxn modelId="{9307CE3D-DD02-4B79-A008-BF18FA1EA5D2}" type="presParOf" srcId="{BE7FE45D-73A2-4E5A-9A18-799585DA185C}" destId="{22098525-379C-4CD0-97C6-3FAA82F717EC}" srcOrd="2" destOrd="0" presId="urn:diagrams.loki3.com/BracketList"/>
    <dgm:cxn modelId="{14244861-ECA1-448D-9E75-4B72E03116C1}" type="presParOf" srcId="{22098525-379C-4CD0-97C6-3FAA82F717EC}" destId="{75707283-3183-4CE9-8043-CE797FD1AA9A}" srcOrd="0" destOrd="0" presId="urn:diagrams.loki3.com/BracketList"/>
    <dgm:cxn modelId="{8000E299-0781-4D2C-864C-203317461AF7}" type="presParOf" srcId="{22098525-379C-4CD0-97C6-3FAA82F717EC}" destId="{09C7157C-33B7-40BA-B2A5-B5114F994D1C}" srcOrd="1" destOrd="0" presId="urn:diagrams.loki3.com/BracketList"/>
    <dgm:cxn modelId="{F5FE1EE6-306E-490E-96FD-C03FE1D42218}" type="presParOf" srcId="{22098525-379C-4CD0-97C6-3FAA82F717EC}" destId="{861606AA-6362-4D4E-932A-D42EFB1B4786}" srcOrd="2" destOrd="0" presId="urn:diagrams.loki3.com/BracketList"/>
    <dgm:cxn modelId="{448269A6-E81B-4BCD-847E-D68875F18806}" type="presParOf" srcId="{22098525-379C-4CD0-97C6-3FAA82F717EC}" destId="{B397D81D-63EF-4A59-9564-1EA65948023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CF57FB-6C0C-452B-B445-4E9067592CD4}"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898AF620-5308-441D-9037-D6104F74C4CE}">
      <dgm:prSet phldrT="[Text]"/>
      <dgm:spPr/>
      <dgm:t>
        <a:bodyPr/>
        <a:lstStyle/>
        <a:p>
          <a:pPr rtl="1"/>
          <a:r>
            <a:rPr lang="ar-IQ" dirty="0" smtClean="0"/>
            <a:t>تقسم </a:t>
          </a:r>
          <a:r>
            <a:rPr lang="ar-IQ" dirty="0" smtClean="0"/>
            <a:t>فترات </a:t>
          </a:r>
          <a:r>
            <a:rPr lang="ar-IQ" dirty="0" smtClean="0"/>
            <a:t>الراحة الى</a:t>
          </a:r>
          <a:endParaRPr lang="en-US" dirty="0"/>
        </a:p>
      </dgm:t>
    </dgm:pt>
    <dgm:pt modelId="{C7C72D67-D9BE-4D5E-A659-F2544E83036D}" type="parTrans" cxnId="{F30BC8F5-5035-4CE7-B1E9-A353E1266FF5}">
      <dgm:prSet/>
      <dgm:spPr/>
      <dgm:t>
        <a:bodyPr/>
        <a:lstStyle/>
        <a:p>
          <a:endParaRPr lang="en-US"/>
        </a:p>
      </dgm:t>
    </dgm:pt>
    <dgm:pt modelId="{FAE21348-5ACF-44DF-8623-B7323DBFC5FE}" type="sibTrans" cxnId="{F30BC8F5-5035-4CE7-B1E9-A353E1266FF5}">
      <dgm:prSet/>
      <dgm:spPr/>
      <dgm:t>
        <a:bodyPr/>
        <a:lstStyle/>
        <a:p>
          <a:endParaRPr lang="en-US"/>
        </a:p>
      </dgm:t>
    </dgm:pt>
    <dgm:pt modelId="{31583719-30F9-4E45-B5BC-16A90298F017}">
      <dgm:prSet phldrT="[Text]"/>
      <dgm:spPr/>
      <dgm:t>
        <a:bodyPr/>
        <a:lstStyle/>
        <a:p>
          <a:pPr rtl="1"/>
          <a:r>
            <a:rPr lang="ar-IQ" dirty="0" smtClean="0"/>
            <a:t>فترات الراحة الإيجابية المستخدمة بين التمرينات والمجاميع. </a:t>
          </a:r>
          <a:endParaRPr lang="en-US" dirty="0"/>
        </a:p>
      </dgm:t>
    </dgm:pt>
    <dgm:pt modelId="{812A7BD9-8CC0-431D-AFFE-C2ADEF127373}" type="parTrans" cxnId="{D1C30677-87AE-429B-9604-620DC2C66BFE}">
      <dgm:prSet/>
      <dgm:spPr/>
      <dgm:t>
        <a:bodyPr/>
        <a:lstStyle/>
        <a:p>
          <a:endParaRPr lang="en-US"/>
        </a:p>
      </dgm:t>
    </dgm:pt>
    <dgm:pt modelId="{33999CE7-C635-4785-9784-2C6BDA043909}" type="sibTrans" cxnId="{D1C30677-87AE-429B-9604-620DC2C66BFE}">
      <dgm:prSet/>
      <dgm:spPr/>
      <dgm:t>
        <a:bodyPr/>
        <a:lstStyle/>
        <a:p>
          <a:endParaRPr lang="en-US"/>
        </a:p>
      </dgm:t>
    </dgm:pt>
    <dgm:pt modelId="{CD0E34DF-5732-43CD-8ED0-5DCA66078CD7}">
      <dgm:prSet phldrT="[Text]"/>
      <dgm:spPr/>
      <dgm:t>
        <a:bodyPr/>
        <a:lstStyle/>
        <a:p>
          <a:pPr rtl="1"/>
          <a:r>
            <a:rPr lang="ar-IQ" dirty="0" smtClean="0"/>
            <a:t>فترات الراحة الإيجابية بين الدورات التدريبية.</a:t>
          </a:r>
          <a:endParaRPr lang="en-US" dirty="0"/>
        </a:p>
      </dgm:t>
    </dgm:pt>
    <dgm:pt modelId="{81B7C4BF-0B10-4712-9BA2-6E896D4A03DD}" type="parTrans" cxnId="{FC74E0BD-800C-497E-A345-F34BD7995B0C}">
      <dgm:prSet/>
      <dgm:spPr/>
      <dgm:t>
        <a:bodyPr/>
        <a:lstStyle/>
        <a:p>
          <a:endParaRPr lang="en-US"/>
        </a:p>
      </dgm:t>
    </dgm:pt>
    <dgm:pt modelId="{DEDC213D-99B0-47CA-8E49-7D22A5E5BEE5}" type="sibTrans" cxnId="{FC74E0BD-800C-497E-A345-F34BD7995B0C}">
      <dgm:prSet/>
      <dgm:spPr/>
      <dgm:t>
        <a:bodyPr/>
        <a:lstStyle/>
        <a:p>
          <a:endParaRPr lang="en-US"/>
        </a:p>
      </dgm:t>
    </dgm:pt>
    <dgm:pt modelId="{512A4068-9C80-4166-83D3-1BA06A45FC40}">
      <dgm:prSet phldrT="[Text]"/>
      <dgm:spPr/>
      <dgm:t>
        <a:bodyPr/>
        <a:lstStyle/>
        <a:p>
          <a:pPr rtl="1"/>
          <a:r>
            <a:rPr lang="ar-IQ" dirty="0" smtClean="0"/>
            <a:t>فترات الراحة الإيجابية السنوية. </a:t>
          </a:r>
          <a:endParaRPr lang="en-US" dirty="0"/>
        </a:p>
      </dgm:t>
    </dgm:pt>
    <dgm:pt modelId="{EDDA0665-0A69-48A0-8D45-817F17EDB7AE}" type="parTrans" cxnId="{82E98A24-9347-446C-B129-4E568BAE7B85}">
      <dgm:prSet/>
      <dgm:spPr/>
      <dgm:t>
        <a:bodyPr/>
        <a:lstStyle/>
        <a:p>
          <a:endParaRPr lang="en-US"/>
        </a:p>
      </dgm:t>
    </dgm:pt>
    <dgm:pt modelId="{E6FF6ADC-C762-4C54-BA11-70A026B324A1}" type="sibTrans" cxnId="{82E98A24-9347-446C-B129-4E568BAE7B85}">
      <dgm:prSet/>
      <dgm:spPr/>
      <dgm:t>
        <a:bodyPr/>
        <a:lstStyle/>
        <a:p>
          <a:endParaRPr lang="en-US"/>
        </a:p>
      </dgm:t>
    </dgm:pt>
    <dgm:pt modelId="{3062D331-93E0-4AA3-AE9D-BD59CE3DDCDB}">
      <dgm:prSet/>
      <dgm:spPr/>
      <dgm:t>
        <a:bodyPr/>
        <a:lstStyle/>
        <a:p>
          <a:pPr rtl="1"/>
          <a:r>
            <a:rPr lang="ar-IQ" dirty="0" smtClean="0"/>
            <a:t>فترات الراحة السلبية.</a:t>
          </a:r>
          <a:endParaRPr lang="en-US" dirty="0"/>
        </a:p>
      </dgm:t>
    </dgm:pt>
    <dgm:pt modelId="{FEA99B29-2C64-49E0-868F-7BB0B51ADD0A}" type="parTrans" cxnId="{6FA1EB84-BFAF-46C9-8BC1-9013992B9E3F}">
      <dgm:prSet/>
      <dgm:spPr/>
      <dgm:t>
        <a:bodyPr/>
        <a:lstStyle/>
        <a:p>
          <a:endParaRPr lang="en-US"/>
        </a:p>
      </dgm:t>
    </dgm:pt>
    <dgm:pt modelId="{5848DE5B-072B-4BCF-8EC2-C166A7EED639}" type="sibTrans" cxnId="{6FA1EB84-BFAF-46C9-8BC1-9013992B9E3F}">
      <dgm:prSet/>
      <dgm:spPr/>
      <dgm:t>
        <a:bodyPr/>
        <a:lstStyle/>
        <a:p>
          <a:endParaRPr lang="en-US"/>
        </a:p>
      </dgm:t>
    </dgm:pt>
    <dgm:pt modelId="{CD8E4C67-F3E9-4ED1-907B-0598D0737D4C}" type="pres">
      <dgm:prSet presAssocID="{2DCF57FB-6C0C-452B-B445-4E9067592CD4}" presName="vert0" presStyleCnt="0">
        <dgm:presLayoutVars>
          <dgm:dir val="rev"/>
          <dgm:animOne val="branch"/>
          <dgm:animLvl val="lvl"/>
        </dgm:presLayoutVars>
      </dgm:prSet>
      <dgm:spPr/>
      <dgm:t>
        <a:bodyPr/>
        <a:lstStyle/>
        <a:p>
          <a:endParaRPr lang="en-US"/>
        </a:p>
      </dgm:t>
    </dgm:pt>
    <dgm:pt modelId="{8216E300-FB64-4675-AEB2-25447DF05ABF}" type="pres">
      <dgm:prSet presAssocID="{898AF620-5308-441D-9037-D6104F74C4CE}" presName="thickLine" presStyleLbl="alignNode1" presStyleIdx="0" presStyleCnt="1"/>
      <dgm:spPr/>
    </dgm:pt>
    <dgm:pt modelId="{FEAB0AB4-ED4A-482F-9CC1-0B47C8F830A0}" type="pres">
      <dgm:prSet presAssocID="{898AF620-5308-441D-9037-D6104F74C4CE}" presName="horz1" presStyleCnt="0"/>
      <dgm:spPr/>
    </dgm:pt>
    <dgm:pt modelId="{BE123D64-5A65-426D-BA85-2C867BFC96BD}" type="pres">
      <dgm:prSet presAssocID="{898AF620-5308-441D-9037-D6104F74C4CE}" presName="tx1" presStyleLbl="revTx" presStyleIdx="0" presStyleCnt="5"/>
      <dgm:spPr/>
      <dgm:t>
        <a:bodyPr/>
        <a:lstStyle/>
        <a:p>
          <a:endParaRPr lang="en-US"/>
        </a:p>
      </dgm:t>
    </dgm:pt>
    <dgm:pt modelId="{6CBD4E80-C835-4F37-9C17-AA79E41FADBE}" type="pres">
      <dgm:prSet presAssocID="{898AF620-5308-441D-9037-D6104F74C4CE}" presName="vert1" presStyleCnt="0"/>
      <dgm:spPr/>
    </dgm:pt>
    <dgm:pt modelId="{84B6528B-96CC-4290-803C-9194092D761C}" type="pres">
      <dgm:prSet presAssocID="{31583719-30F9-4E45-B5BC-16A90298F017}" presName="vertSpace2a" presStyleCnt="0"/>
      <dgm:spPr/>
    </dgm:pt>
    <dgm:pt modelId="{022EC1DE-F760-4D69-BE46-1F27A88FAA84}" type="pres">
      <dgm:prSet presAssocID="{31583719-30F9-4E45-B5BC-16A90298F017}" presName="horz2" presStyleCnt="0"/>
      <dgm:spPr/>
    </dgm:pt>
    <dgm:pt modelId="{506135D1-3140-4C7E-8336-6EDC4EC31C51}" type="pres">
      <dgm:prSet presAssocID="{31583719-30F9-4E45-B5BC-16A90298F017}" presName="horzSpace2" presStyleCnt="0"/>
      <dgm:spPr/>
    </dgm:pt>
    <dgm:pt modelId="{1084C31A-A38D-45DD-9936-512AB70A5038}" type="pres">
      <dgm:prSet presAssocID="{31583719-30F9-4E45-B5BC-16A90298F017}" presName="tx2" presStyleLbl="revTx" presStyleIdx="1" presStyleCnt="5"/>
      <dgm:spPr/>
      <dgm:t>
        <a:bodyPr/>
        <a:lstStyle/>
        <a:p>
          <a:endParaRPr lang="en-US"/>
        </a:p>
      </dgm:t>
    </dgm:pt>
    <dgm:pt modelId="{31513B38-EEFA-4273-8293-0B5ED56E5C24}" type="pres">
      <dgm:prSet presAssocID="{31583719-30F9-4E45-B5BC-16A90298F017}" presName="vert2" presStyleCnt="0"/>
      <dgm:spPr/>
    </dgm:pt>
    <dgm:pt modelId="{5BF5F9EC-E3B0-452C-ABE7-575DA4B84D4B}" type="pres">
      <dgm:prSet presAssocID="{31583719-30F9-4E45-B5BC-16A90298F017}" presName="thinLine2b" presStyleLbl="callout" presStyleIdx="0" presStyleCnt="4"/>
      <dgm:spPr/>
    </dgm:pt>
    <dgm:pt modelId="{A2789D43-99FE-406A-BCC6-87D2F7182DBA}" type="pres">
      <dgm:prSet presAssocID="{31583719-30F9-4E45-B5BC-16A90298F017}" presName="vertSpace2b" presStyleCnt="0"/>
      <dgm:spPr/>
    </dgm:pt>
    <dgm:pt modelId="{8402089C-1CAB-485D-88B1-051865C19810}" type="pres">
      <dgm:prSet presAssocID="{CD0E34DF-5732-43CD-8ED0-5DCA66078CD7}" presName="horz2" presStyleCnt="0"/>
      <dgm:spPr/>
    </dgm:pt>
    <dgm:pt modelId="{63B02A55-30AF-4BF6-B661-4A4A22C809DE}" type="pres">
      <dgm:prSet presAssocID="{CD0E34DF-5732-43CD-8ED0-5DCA66078CD7}" presName="horzSpace2" presStyleCnt="0"/>
      <dgm:spPr/>
    </dgm:pt>
    <dgm:pt modelId="{0F718205-41A6-423D-B6C5-A9D8A3D58AE0}" type="pres">
      <dgm:prSet presAssocID="{CD0E34DF-5732-43CD-8ED0-5DCA66078CD7}" presName="tx2" presStyleLbl="revTx" presStyleIdx="2" presStyleCnt="5"/>
      <dgm:spPr/>
      <dgm:t>
        <a:bodyPr/>
        <a:lstStyle/>
        <a:p>
          <a:endParaRPr lang="en-US"/>
        </a:p>
      </dgm:t>
    </dgm:pt>
    <dgm:pt modelId="{0D3D9A3F-C168-4749-8C3C-2D6921E76BFF}" type="pres">
      <dgm:prSet presAssocID="{CD0E34DF-5732-43CD-8ED0-5DCA66078CD7}" presName="vert2" presStyleCnt="0"/>
      <dgm:spPr/>
    </dgm:pt>
    <dgm:pt modelId="{02000409-4194-4BCD-93AD-E7CBF5CF5C41}" type="pres">
      <dgm:prSet presAssocID="{CD0E34DF-5732-43CD-8ED0-5DCA66078CD7}" presName="thinLine2b" presStyleLbl="callout" presStyleIdx="1" presStyleCnt="4"/>
      <dgm:spPr/>
    </dgm:pt>
    <dgm:pt modelId="{ACE63909-3505-4D91-A2A7-306A3EBA9BC4}" type="pres">
      <dgm:prSet presAssocID="{CD0E34DF-5732-43CD-8ED0-5DCA66078CD7}" presName="vertSpace2b" presStyleCnt="0"/>
      <dgm:spPr/>
    </dgm:pt>
    <dgm:pt modelId="{ED4D85B5-318B-4B0B-9702-B9077282F59F}" type="pres">
      <dgm:prSet presAssocID="{512A4068-9C80-4166-83D3-1BA06A45FC40}" presName="horz2" presStyleCnt="0"/>
      <dgm:spPr/>
    </dgm:pt>
    <dgm:pt modelId="{29C80E15-15BD-493A-9B33-C55132DC5CEC}" type="pres">
      <dgm:prSet presAssocID="{512A4068-9C80-4166-83D3-1BA06A45FC40}" presName="horzSpace2" presStyleCnt="0"/>
      <dgm:spPr/>
    </dgm:pt>
    <dgm:pt modelId="{70649715-BEB7-4E86-94FC-A00B3B4B80A8}" type="pres">
      <dgm:prSet presAssocID="{512A4068-9C80-4166-83D3-1BA06A45FC40}" presName="tx2" presStyleLbl="revTx" presStyleIdx="3" presStyleCnt="5"/>
      <dgm:spPr/>
      <dgm:t>
        <a:bodyPr/>
        <a:lstStyle/>
        <a:p>
          <a:endParaRPr lang="en-US"/>
        </a:p>
      </dgm:t>
    </dgm:pt>
    <dgm:pt modelId="{BE85ACE2-641E-4C82-9C1E-801DCB2E6227}" type="pres">
      <dgm:prSet presAssocID="{512A4068-9C80-4166-83D3-1BA06A45FC40}" presName="vert2" presStyleCnt="0"/>
      <dgm:spPr/>
    </dgm:pt>
    <dgm:pt modelId="{E2209487-7AE5-41EE-A713-ACD4D80997B0}" type="pres">
      <dgm:prSet presAssocID="{512A4068-9C80-4166-83D3-1BA06A45FC40}" presName="thinLine2b" presStyleLbl="callout" presStyleIdx="2" presStyleCnt="4"/>
      <dgm:spPr/>
    </dgm:pt>
    <dgm:pt modelId="{F3A205EB-E7B1-401C-8152-423C1DF247EF}" type="pres">
      <dgm:prSet presAssocID="{512A4068-9C80-4166-83D3-1BA06A45FC40}" presName="vertSpace2b" presStyleCnt="0"/>
      <dgm:spPr/>
    </dgm:pt>
    <dgm:pt modelId="{2E3F8D09-4B6B-43B9-9224-99A5CFC07679}" type="pres">
      <dgm:prSet presAssocID="{3062D331-93E0-4AA3-AE9D-BD59CE3DDCDB}" presName="horz2" presStyleCnt="0"/>
      <dgm:spPr/>
    </dgm:pt>
    <dgm:pt modelId="{52CBA6B3-0860-41DE-9ADB-983A5383DCD7}" type="pres">
      <dgm:prSet presAssocID="{3062D331-93E0-4AA3-AE9D-BD59CE3DDCDB}" presName="horzSpace2" presStyleCnt="0"/>
      <dgm:spPr/>
    </dgm:pt>
    <dgm:pt modelId="{B495F6A2-72C0-41FC-969E-2F7998D6E27E}" type="pres">
      <dgm:prSet presAssocID="{3062D331-93E0-4AA3-AE9D-BD59CE3DDCDB}" presName="tx2" presStyleLbl="revTx" presStyleIdx="4" presStyleCnt="5"/>
      <dgm:spPr/>
      <dgm:t>
        <a:bodyPr/>
        <a:lstStyle/>
        <a:p>
          <a:endParaRPr lang="en-US"/>
        </a:p>
      </dgm:t>
    </dgm:pt>
    <dgm:pt modelId="{0A108DB4-17D3-4B47-8058-B0C1359CAABB}" type="pres">
      <dgm:prSet presAssocID="{3062D331-93E0-4AA3-AE9D-BD59CE3DDCDB}" presName="vert2" presStyleCnt="0"/>
      <dgm:spPr/>
    </dgm:pt>
    <dgm:pt modelId="{12AFF7AE-6726-4565-85C3-7776E2E2E692}" type="pres">
      <dgm:prSet presAssocID="{3062D331-93E0-4AA3-AE9D-BD59CE3DDCDB}" presName="thinLine2b" presStyleLbl="callout" presStyleIdx="3" presStyleCnt="4"/>
      <dgm:spPr/>
    </dgm:pt>
    <dgm:pt modelId="{521726E4-80CF-471E-8CF3-DA04644D5EC3}" type="pres">
      <dgm:prSet presAssocID="{3062D331-93E0-4AA3-AE9D-BD59CE3DDCDB}" presName="vertSpace2b" presStyleCnt="0"/>
      <dgm:spPr/>
    </dgm:pt>
  </dgm:ptLst>
  <dgm:cxnLst>
    <dgm:cxn modelId="{6614F5F8-C4A3-4A83-9EE2-3DB9D53C4787}" type="presOf" srcId="{3062D331-93E0-4AA3-AE9D-BD59CE3DDCDB}" destId="{B495F6A2-72C0-41FC-969E-2F7998D6E27E}" srcOrd="0" destOrd="0" presId="urn:microsoft.com/office/officeart/2008/layout/LinedList"/>
    <dgm:cxn modelId="{FC74E0BD-800C-497E-A345-F34BD7995B0C}" srcId="{898AF620-5308-441D-9037-D6104F74C4CE}" destId="{CD0E34DF-5732-43CD-8ED0-5DCA66078CD7}" srcOrd="1" destOrd="0" parTransId="{81B7C4BF-0B10-4712-9BA2-6E896D4A03DD}" sibTransId="{DEDC213D-99B0-47CA-8E49-7D22A5E5BEE5}"/>
    <dgm:cxn modelId="{82E98A24-9347-446C-B129-4E568BAE7B85}" srcId="{898AF620-5308-441D-9037-D6104F74C4CE}" destId="{512A4068-9C80-4166-83D3-1BA06A45FC40}" srcOrd="2" destOrd="0" parTransId="{EDDA0665-0A69-48A0-8D45-817F17EDB7AE}" sibTransId="{E6FF6ADC-C762-4C54-BA11-70A026B324A1}"/>
    <dgm:cxn modelId="{D1C30677-87AE-429B-9604-620DC2C66BFE}" srcId="{898AF620-5308-441D-9037-D6104F74C4CE}" destId="{31583719-30F9-4E45-B5BC-16A90298F017}" srcOrd="0" destOrd="0" parTransId="{812A7BD9-8CC0-431D-AFFE-C2ADEF127373}" sibTransId="{33999CE7-C635-4785-9784-2C6BDA043909}"/>
    <dgm:cxn modelId="{4CEFA0A5-CEDD-4247-ADCD-C9381DBDF406}" type="presOf" srcId="{898AF620-5308-441D-9037-D6104F74C4CE}" destId="{BE123D64-5A65-426D-BA85-2C867BFC96BD}" srcOrd="0" destOrd="0" presId="urn:microsoft.com/office/officeart/2008/layout/LinedList"/>
    <dgm:cxn modelId="{F30BC8F5-5035-4CE7-B1E9-A353E1266FF5}" srcId="{2DCF57FB-6C0C-452B-B445-4E9067592CD4}" destId="{898AF620-5308-441D-9037-D6104F74C4CE}" srcOrd="0" destOrd="0" parTransId="{C7C72D67-D9BE-4D5E-A659-F2544E83036D}" sibTransId="{FAE21348-5ACF-44DF-8623-B7323DBFC5FE}"/>
    <dgm:cxn modelId="{62F60812-438E-49F3-9CF9-5E06C8B8CC1D}" type="presOf" srcId="{CD0E34DF-5732-43CD-8ED0-5DCA66078CD7}" destId="{0F718205-41A6-423D-B6C5-A9D8A3D58AE0}" srcOrd="0" destOrd="0" presId="urn:microsoft.com/office/officeart/2008/layout/LinedList"/>
    <dgm:cxn modelId="{11B4D6AF-C2FA-436A-8E97-A1FFA986E48A}" type="presOf" srcId="{31583719-30F9-4E45-B5BC-16A90298F017}" destId="{1084C31A-A38D-45DD-9936-512AB70A5038}" srcOrd="0" destOrd="0" presId="urn:microsoft.com/office/officeart/2008/layout/LinedList"/>
    <dgm:cxn modelId="{6FA1EB84-BFAF-46C9-8BC1-9013992B9E3F}" srcId="{898AF620-5308-441D-9037-D6104F74C4CE}" destId="{3062D331-93E0-4AA3-AE9D-BD59CE3DDCDB}" srcOrd="3" destOrd="0" parTransId="{FEA99B29-2C64-49E0-868F-7BB0B51ADD0A}" sibTransId="{5848DE5B-072B-4BCF-8EC2-C166A7EED639}"/>
    <dgm:cxn modelId="{8D610F67-E735-44F4-9597-DD97AD692D6D}" type="presOf" srcId="{2DCF57FB-6C0C-452B-B445-4E9067592CD4}" destId="{CD8E4C67-F3E9-4ED1-907B-0598D0737D4C}" srcOrd="0" destOrd="0" presId="urn:microsoft.com/office/officeart/2008/layout/LinedList"/>
    <dgm:cxn modelId="{9A179893-EC65-4389-90E6-50559407037D}" type="presOf" srcId="{512A4068-9C80-4166-83D3-1BA06A45FC40}" destId="{70649715-BEB7-4E86-94FC-A00B3B4B80A8}" srcOrd="0" destOrd="0" presId="urn:microsoft.com/office/officeart/2008/layout/LinedList"/>
    <dgm:cxn modelId="{78C4D9C7-EE84-4BFC-A230-16A84688623E}" type="presParOf" srcId="{CD8E4C67-F3E9-4ED1-907B-0598D0737D4C}" destId="{8216E300-FB64-4675-AEB2-25447DF05ABF}" srcOrd="0" destOrd="0" presId="urn:microsoft.com/office/officeart/2008/layout/LinedList"/>
    <dgm:cxn modelId="{B4CD5963-25F6-428B-A34A-556E0EAF26F4}" type="presParOf" srcId="{CD8E4C67-F3E9-4ED1-907B-0598D0737D4C}" destId="{FEAB0AB4-ED4A-482F-9CC1-0B47C8F830A0}" srcOrd="1" destOrd="0" presId="urn:microsoft.com/office/officeart/2008/layout/LinedList"/>
    <dgm:cxn modelId="{CB1306C0-FE24-4C96-8486-2E64666723B6}" type="presParOf" srcId="{FEAB0AB4-ED4A-482F-9CC1-0B47C8F830A0}" destId="{BE123D64-5A65-426D-BA85-2C867BFC96BD}" srcOrd="0" destOrd="0" presId="urn:microsoft.com/office/officeart/2008/layout/LinedList"/>
    <dgm:cxn modelId="{0355F3D4-827E-48DB-B652-CA2720695CA5}" type="presParOf" srcId="{FEAB0AB4-ED4A-482F-9CC1-0B47C8F830A0}" destId="{6CBD4E80-C835-4F37-9C17-AA79E41FADBE}" srcOrd="1" destOrd="0" presId="urn:microsoft.com/office/officeart/2008/layout/LinedList"/>
    <dgm:cxn modelId="{62D2F758-FE60-4A81-9616-C848C007FD54}" type="presParOf" srcId="{6CBD4E80-C835-4F37-9C17-AA79E41FADBE}" destId="{84B6528B-96CC-4290-803C-9194092D761C}" srcOrd="0" destOrd="0" presId="urn:microsoft.com/office/officeart/2008/layout/LinedList"/>
    <dgm:cxn modelId="{46BAE529-FD99-49F9-99B4-1358758C8A7C}" type="presParOf" srcId="{6CBD4E80-C835-4F37-9C17-AA79E41FADBE}" destId="{022EC1DE-F760-4D69-BE46-1F27A88FAA84}" srcOrd="1" destOrd="0" presId="urn:microsoft.com/office/officeart/2008/layout/LinedList"/>
    <dgm:cxn modelId="{51016C9D-5135-4A32-A453-D7A260662F34}" type="presParOf" srcId="{022EC1DE-F760-4D69-BE46-1F27A88FAA84}" destId="{506135D1-3140-4C7E-8336-6EDC4EC31C51}" srcOrd="0" destOrd="0" presId="urn:microsoft.com/office/officeart/2008/layout/LinedList"/>
    <dgm:cxn modelId="{A26C1A08-2878-4640-A196-04435C825C48}" type="presParOf" srcId="{022EC1DE-F760-4D69-BE46-1F27A88FAA84}" destId="{1084C31A-A38D-45DD-9936-512AB70A5038}" srcOrd="1" destOrd="0" presId="urn:microsoft.com/office/officeart/2008/layout/LinedList"/>
    <dgm:cxn modelId="{E2C67EE5-CED9-474D-ABFD-F2D03CE1C756}" type="presParOf" srcId="{022EC1DE-F760-4D69-BE46-1F27A88FAA84}" destId="{31513B38-EEFA-4273-8293-0B5ED56E5C24}" srcOrd="2" destOrd="0" presId="urn:microsoft.com/office/officeart/2008/layout/LinedList"/>
    <dgm:cxn modelId="{145C6D71-89F4-4F6F-BA52-558513276F02}" type="presParOf" srcId="{6CBD4E80-C835-4F37-9C17-AA79E41FADBE}" destId="{5BF5F9EC-E3B0-452C-ABE7-575DA4B84D4B}" srcOrd="2" destOrd="0" presId="urn:microsoft.com/office/officeart/2008/layout/LinedList"/>
    <dgm:cxn modelId="{492CB4D7-75E3-4ECA-93D8-C1777E8FD3AB}" type="presParOf" srcId="{6CBD4E80-C835-4F37-9C17-AA79E41FADBE}" destId="{A2789D43-99FE-406A-BCC6-87D2F7182DBA}" srcOrd="3" destOrd="0" presId="urn:microsoft.com/office/officeart/2008/layout/LinedList"/>
    <dgm:cxn modelId="{DD64E2AC-20BF-4209-92A7-BFE50642884B}" type="presParOf" srcId="{6CBD4E80-C835-4F37-9C17-AA79E41FADBE}" destId="{8402089C-1CAB-485D-88B1-051865C19810}" srcOrd="4" destOrd="0" presId="urn:microsoft.com/office/officeart/2008/layout/LinedList"/>
    <dgm:cxn modelId="{7163D7D3-5DB5-48CB-9754-3806654A0044}" type="presParOf" srcId="{8402089C-1CAB-485D-88B1-051865C19810}" destId="{63B02A55-30AF-4BF6-B661-4A4A22C809DE}" srcOrd="0" destOrd="0" presId="urn:microsoft.com/office/officeart/2008/layout/LinedList"/>
    <dgm:cxn modelId="{F1433B67-4940-487F-981B-669D46E84783}" type="presParOf" srcId="{8402089C-1CAB-485D-88B1-051865C19810}" destId="{0F718205-41A6-423D-B6C5-A9D8A3D58AE0}" srcOrd="1" destOrd="0" presId="urn:microsoft.com/office/officeart/2008/layout/LinedList"/>
    <dgm:cxn modelId="{D6FCEE5B-1C43-4E05-B4C6-BCB0CB564617}" type="presParOf" srcId="{8402089C-1CAB-485D-88B1-051865C19810}" destId="{0D3D9A3F-C168-4749-8C3C-2D6921E76BFF}" srcOrd="2" destOrd="0" presId="urn:microsoft.com/office/officeart/2008/layout/LinedList"/>
    <dgm:cxn modelId="{2226B70C-58F4-4375-BE3C-7D3114BE86F9}" type="presParOf" srcId="{6CBD4E80-C835-4F37-9C17-AA79E41FADBE}" destId="{02000409-4194-4BCD-93AD-E7CBF5CF5C41}" srcOrd="5" destOrd="0" presId="urn:microsoft.com/office/officeart/2008/layout/LinedList"/>
    <dgm:cxn modelId="{8A52531F-37B5-4618-9315-0F41F7204C33}" type="presParOf" srcId="{6CBD4E80-C835-4F37-9C17-AA79E41FADBE}" destId="{ACE63909-3505-4D91-A2A7-306A3EBA9BC4}" srcOrd="6" destOrd="0" presId="urn:microsoft.com/office/officeart/2008/layout/LinedList"/>
    <dgm:cxn modelId="{401F7565-20B4-4D79-8BD4-D248368E94A7}" type="presParOf" srcId="{6CBD4E80-C835-4F37-9C17-AA79E41FADBE}" destId="{ED4D85B5-318B-4B0B-9702-B9077282F59F}" srcOrd="7" destOrd="0" presId="urn:microsoft.com/office/officeart/2008/layout/LinedList"/>
    <dgm:cxn modelId="{AF1E06FA-BF21-487C-B364-D48358DADA8E}" type="presParOf" srcId="{ED4D85B5-318B-4B0B-9702-B9077282F59F}" destId="{29C80E15-15BD-493A-9B33-C55132DC5CEC}" srcOrd="0" destOrd="0" presId="urn:microsoft.com/office/officeart/2008/layout/LinedList"/>
    <dgm:cxn modelId="{339D610D-BF32-425E-8BF9-F6692605AE6C}" type="presParOf" srcId="{ED4D85B5-318B-4B0B-9702-B9077282F59F}" destId="{70649715-BEB7-4E86-94FC-A00B3B4B80A8}" srcOrd="1" destOrd="0" presId="urn:microsoft.com/office/officeart/2008/layout/LinedList"/>
    <dgm:cxn modelId="{FDAA311D-F9E6-460E-A17A-AD787016DE14}" type="presParOf" srcId="{ED4D85B5-318B-4B0B-9702-B9077282F59F}" destId="{BE85ACE2-641E-4C82-9C1E-801DCB2E6227}" srcOrd="2" destOrd="0" presId="urn:microsoft.com/office/officeart/2008/layout/LinedList"/>
    <dgm:cxn modelId="{A55CBD06-2A17-4E23-915A-F99304A07F8A}" type="presParOf" srcId="{6CBD4E80-C835-4F37-9C17-AA79E41FADBE}" destId="{E2209487-7AE5-41EE-A713-ACD4D80997B0}" srcOrd="8" destOrd="0" presId="urn:microsoft.com/office/officeart/2008/layout/LinedList"/>
    <dgm:cxn modelId="{A5E1A796-5988-4C03-800F-696FA0A97DD4}" type="presParOf" srcId="{6CBD4E80-C835-4F37-9C17-AA79E41FADBE}" destId="{F3A205EB-E7B1-401C-8152-423C1DF247EF}" srcOrd="9" destOrd="0" presId="urn:microsoft.com/office/officeart/2008/layout/LinedList"/>
    <dgm:cxn modelId="{41680156-879D-4332-BEDE-D20A656A5107}" type="presParOf" srcId="{6CBD4E80-C835-4F37-9C17-AA79E41FADBE}" destId="{2E3F8D09-4B6B-43B9-9224-99A5CFC07679}" srcOrd="10" destOrd="0" presId="urn:microsoft.com/office/officeart/2008/layout/LinedList"/>
    <dgm:cxn modelId="{3FE7BEA8-39B8-4B70-8E8A-D445EB172743}" type="presParOf" srcId="{2E3F8D09-4B6B-43B9-9224-99A5CFC07679}" destId="{52CBA6B3-0860-41DE-9ADB-983A5383DCD7}" srcOrd="0" destOrd="0" presId="urn:microsoft.com/office/officeart/2008/layout/LinedList"/>
    <dgm:cxn modelId="{A2D001F5-465E-4045-9901-6BCCF4CB1E33}" type="presParOf" srcId="{2E3F8D09-4B6B-43B9-9224-99A5CFC07679}" destId="{B495F6A2-72C0-41FC-969E-2F7998D6E27E}" srcOrd="1" destOrd="0" presId="urn:microsoft.com/office/officeart/2008/layout/LinedList"/>
    <dgm:cxn modelId="{C7E58F7F-2B64-4564-93EF-515EB5D8F42E}" type="presParOf" srcId="{2E3F8D09-4B6B-43B9-9224-99A5CFC07679}" destId="{0A108DB4-17D3-4B47-8058-B0C1359CAABB}" srcOrd="2" destOrd="0" presId="urn:microsoft.com/office/officeart/2008/layout/LinedList"/>
    <dgm:cxn modelId="{E4871EEB-2F4F-4890-9811-8B93D9EA3402}" type="presParOf" srcId="{6CBD4E80-C835-4F37-9C17-AA79E41FADBE}" destId="{12AFF7AE-6726-4565-85C3-7776E2E2E692}" srcOrd="11" destOrd="0" presId="urn:microsoft.com/office/officeart/2008/layout/LinedList"/>
    <dgm:cxn modelId="{FB526FD4-9A40-4477-89AB-3ADB44AF82B6}" type="presParOf" srcId="{6CBD4E80-C835-4F37-9C17-AA79E41FADBE}" destId="{521726E4-80CF-471E-8CF3-DA04644D5EC3}"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E105E-A2B8-4F5B-A641-BF16940BAD77}">
      <dsp:nvSpPr>
        <dsp:cNvPr id="0" name=""/>
        <dsp:cNvSpPr/>
      </dsp:nvSpPr>
      <dsp:spPr>
        <a:xfrm>
          <a:off x="8068111" y="1686012"/>
          <a:ext cx="1290032" cy="330700"/>
        </a:xfrm>
        <a:custGeom>
          <a:avLst/>
          <a:gdLst/>
          <a:ahLst/>
          <a:cxnLst/>
          <a:rect l="0" t="0" r="0" b="0"/>
          <a:pathLst>
            <a:path>
              <a:moveTo>
                <a:pt x="0" y="0"/>
              </a:moveTo>
              <a:lnTo>
                <a:pt x="0" y="230711"/>
              </a:lnTo>
              <a:lnTo>
                <a:pt x="1290032" y="230711"/>
              </a:lnTo>
              <a:lnTo>
                <a:pt x="1290032" y="33070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03B3EE-EAE9-41FB-B090-75FF919413F1}">
      <dsp:nvSpPr>
        <dsp:cNvPr id="0" name=""/>
        <dsp:cNvSpPr/>
      </dsp:nvSpPr>
      <dsp:spPr>
        <a:xfrm>
          <a:off x="8022391" y="2685303"/>
          <a:ext cx="91440" cy="313908"/>
        </a:xfrm>
        <a:custGeom>
          <a:avLst/>
          <a:gdLst/>
          <a:ahLst/>
          <a:cxnLst/>
          <a:rect l="0" t="0" r="0" b="0"/>
          <a:pathLst>
            <a:path>
              <a:moveTo>
                <a:pt x="45720" y="0"/>
              </a:moveTo>
              <a:lnTo>
                <a:pt x="45720" y="3139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85672-698B-49D4-8D25-77830F37DF43}">
      <dsp:nvSpPr>
        <dsp:cNvPr id="0" name=""/>
        <dsp:cNvSpPr/>
      </dsp:nvSpPr>
      <dsp:spPr>
        <a:xfrm>
          <a:off x="8022391" y="1686012"/>
          <a:ext cx="91440" cy="313908"/>
        </a:xfrm>
        <a:custGeom>
          <a:avLst/>
          <a:gdLst/>
          <a:ahLst/>
          <a:cxnLst/>
          <a:rect l="0" t="0" r="0" b="0"/>
          <a:pathLst>
            <a:path>
              <a:moveTo>
                <a:pt x="45720" y="0"/>
              </a:moveTo>
              <a:lnTo>
                <a:pt x="45720" y="3139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9F074-38C8-4EC8-86DC-E518B1A3D7A1}">
      <dsp:nvSpPr>
        <dsp:cNvPr id="0" name=""/>
        <dsp:cNvSpPr/>
      </dsp:nvSpPr>
      <dsp:spPr>
        <a:xfrm>
          <a:off x="6748914" y="1686012"/>
          <a:ext cx="1319196" cy="313908"/>
        </a:xfrm>
        <a:custGeom>
          <a:avLst/>
          <a:gdLst/>
          <a:ahLst/>
          <a:cxnLst/>
          <a:rect l="0" t="0" r="0" b="0"/>
          <a:pathLst>
            <a:path>
              <a:moveTo>
                <a:pt x="1319196" y="0"/>
              </a:moveTo>
              <a:lnTo>
                <a:pt x="1319196" y="213919"/>
              </a:lnTo>
              <a:lnTo>
                <a:pt x="0" y="213919"/>
              </a:lnTo>
              <a:lnTo>
                <a:pt x="0" y="31390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B0CEA-C7EB-4346-B9EC-3751AD54D154}">
      <dsp:nvSpPr>
        <dsp:cNvPr id="0" name=""/>
        <dsp:cNvSpPr/>
      </dsp:nvSpPr>
      <dsp:spPr>
        <a:xfrm>
          <a:off x="5741092" y="641657"/>
          <a:ext cx="2327018" cy="358972"/>
        </a:xfrm>
        <a:custGeom>
          <a:avLst/>
          <a:gdLst/>
          <a:ahLst/>
          <a:cxnLst/>
          <a:rect l="0" t="0" r="0" b="0"/>
          <a:pathLst>
            <a:path>
              <a:moveTo>
                <a:pt x="0" y="0"/>
              </a:moveTo>
              <a:lnTo>
                <a:pt x="0" y="258983"/>
              </a:lnTo>
              <a:lnTo>
                <a:pt x="2327018" y="258983"/>
              </a:lnTo>
              <a:lnTo>
                <a:pt x="2327018" y="35897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D2A4EC-6B7C-4B7E-A37F-B6A00F243D69}">
      <dsp:nvSpPr>
        <dsp:cNvPr id="0" name=""/>
        <dsp:cNvSpPr/>
      </dsp:nvSpPr>
      <dsp:spPr>
        <a:xfrm>
          <a:off x="1041985" y="1686012"/>
          <a:ext cx="2408937" cy="313915"/>
        </a:xfrm>
        <a:custGeom>
          <a:avLst/>
          <a:gdLst/>
          <a:ahLst/>
          <a:cxnLst/>
          <a:rect l="0" t="0" r="0" b="0"/>
          <a:pathLst>
            <a:path>
              <a:moveTo>
                <a:pt x="2408937" y="0"/>
              </a:moveTo>
              <a:lnTo>
                <a:pt x="2408937" y="213926"/>
              </a:lnTo>
              <a:lnTo>
                <a:pt x="0" y="213926"/>
              </a:lnTo>
              <a:lnTo>
                <a:pt x="0" y="31391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2E71F9-2AF4-4331-A001-86F43FC4EDAD}">
      <dsp:nvSpPr>
        <dsp:cNvPr id="0" name=""/>
        <dsp:cNvSpPr/>
      </dsp:nvSpPr>
      <dsp:spPr>
        <a:xfrm>
          <a:off x="4880805" y="2699306"/>
          <a:ext cx="729615" cy="301244"/>
        </a:xfrm>
        <a:custGeom>
          <a:avLst/>
          <a:gdLst/>
          <a:ahLst/>
          <a:cxnLst/>
          <a:rect l="0" t="0" r="0" b="0"/>
          <a:pathLst>
            <a:path>
              <a:moveTo>
                <a:pt x="0" y="0"/>
              </a:moveTo>
              <a:lnTo>
                <a:pt x="0" y="201255"/>
              </a:lnTo>
              <a:lnTo>
                <a:pt x="729615" y="201255"/>
              </a:lnTo>
              <a:lnTo>
                <a:pt x="729615" y="3012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B8C22-CEF4-4F0E-AA99-2CD04B0245D2}">
      <dsp:nvSpPr>
        <dsp:cNvPr id="0" name=""/>
        <dsp:cNvSpPr/>
      </dsp:nvSpPr>
      <dsp:spPr>
        <a:xfrm>
          <a:off x="4011123" y="2699306"/>
          <a:ext cx="869681" cy="301244"/>
        </a:xfrm>
        <a:custGeom>
          <a:avLst/>
          <a:gdLst/>
          <a:ahLst/>
          <a:cxnLst/>
          <a:rect l="0" t="0" r="0" b="0"/>
          <a:pathLst>
            <a:path>
              <a:moveTo>
                <a:pt x="869681" y="0"/>
              </a:moveTo>
              <a:lnTo>
                <a:pt x="869681" y="201255"/>
              </a:lnTo>
              <a:lnTo>
                <a:pt x="0" y="201255"/>
              </a:lnTo>
              <a:lnTo>
                <a:pt x="0" y="3012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AA3CBF-B136-4BEA-98DA-68EBD97AE9DF}">
      <dsp:nvSpPr>
        <dsp:cNvPr id="0" name=""/>
        <dsp:cNvSpPr/>
      </dsp:nvSpPr>
      <dsp:spPr>
        <a:xfrm>
          <a:off x="3450923" y="1686012"/>
          <a:ext cx="1429881" cy="327911"/>
        </a:xfrm>
        <a:custGeom>
          <a:avLst/>
          <a:gdLst/>
          <a:ahLst/>
          <a:cxnLst/>
          <a:rect l="0" t="0" r="0" b="0"/>
          <a:pathLst>
            <a:path>
              <a:moveTo>
                <a:pt x="0" y="0"/>
              </a:moveTo>
              <a:lnTo>
                <a:pt x="0" y="227922"/>
              </a:lnTo>
              <a:lnTo>
                <a:pt x="1429881" y="227922"/>
              </a:lnTo>
              <a:lnTo>
                <a:pt x="1429881" y="32791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954B4-9F64-4F33-8143-22FE4555D744}">
      <dsp:nvSpPr>
        <dsp:cNvPr id="0" name=""/>
        <dsp:cNvSpPr/>
      </dsp:nvSpPr>
      <dsp:spPr>
        <a:xfrm>
          <a:off x="2495832" y="2699306"/>
          <a:ext cx="166724" cy="301244"/>
        </a:xfrm>
        <a:custGeom>
          <a:avLst/>
          <a:gdLst/>
          <a:ahLst/>
          <a:cxnLst/>
          <a:rect l="0" t="0" r="0" b="0"/>
          <a:pathLst>
            <a:path>
              <a:moveTo>
                <a:pt x="166724" y="0"/>
              </a:moveTo>
              <a:lnTo>
                <a:pt x="166724" y="201255"/>
              </a:lnTo>
              <a:lnTo>
                <a:pt x="0" y="201255"/>
              </a:lnTo>
              <a:lnTo>
                <a:pt x="0" y="3012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2A0D6-35C5-4308-877B-B1FE4BD4E15A}">
      <dsp:nvSpPr>
        <dsp:cNvPr id="0" name=""/>
        <dsp:cNvSpPr/>
      </dsp:nvSpPr>
      <dsp:spPr>
        <a:xfrm>
          <a:off x="1008592" y="2699306"/>
          <a:ext cx="1653964" cy="301244"/>
        </a:xfrm>
        <a:custGeom>
          <a:avLst/>
          <a:gdLst/>
          <a:ahLst/>
          <a:cxnLst/>
          <a:rect l="0" t="0" r="0" b="0"/>
          <a:pathLst>
            <a:path>
              <a:moveTo>
                <a:pt x="1653964" y="0"/>
              </a:moveTo>
              <a:lnTo>
                <a:pt x="1653964" y="201255"/>
              </a:lnTo>
              <a:lnTo>
                <a:pt x="0" y="201255"/>
              </a:lnTo>
              <a:lnTo>
                <a:pt x="0" y="30124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AA330-E1B1-4539-B8E6-5A44CF6186BF}">
      <dsp:nvSpPr>
        <dsp:cNvPr id="0" name=""/>
        <dsp:cNvSpPr/>
      </dsp:nvSpPr>
      <dsp:spPr>
        <a:xfrm>
          <a:off x="2662557" y="1686012"/>
          <a:ext cx="788366" cy="327911"/>
        </a:xfrm>
        <a:custGeom>
          <a:avLst/>
          <a:gdLst/>
          <a:ahLst/>
          <a:cxnLst/>
          <a:rect l="0" t="0" r="0" b="0"/>
          <a:pathLst>
            <a:path>
              <a:moveTo>
                <a:pt x="788366" y="0"/>
              </a:moveTo>
              <a:lnTo>
                <a:pt x="788366" y="227922"/>
              </a:lnTo>
              <a:lnTo>
                <a:pt x="0" y="227922"/>
              </a:lnTo>
              <a:lnTo>
                <a:pt x="0" y="32791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99ABF-9F5D-4F2C-81BB-957DFB04DED7}">
      <dsp:nvSpPr>
        <dsp:cNvPr id="0" name=""/>
        <dsp:cNvSpPr/>
      </dsp:nvSpPr>
      <dsp:spPr>
        <a:xfrm>
          <a:off x="3450923" y="641657"/>
          <a:ext cx="2290169" cy="358972"/>
        </a:xfrm>
        <a:custGeom>
          <a:avLst/>
          <a:gdLst/>
          <a:ahLst/>
          <a:cxnLst/>
          <a:rect l="0" t="0" r="0" b="0"/>
          <a:pathLst>
            <a:path>
              <a:moveTo>
                <a:pt x="2290169" y="0"/>
              </a:moveTo>
              <a:lnTo>
                <a:pt x="2290169" y="258983"/>
              </a:lnTo>
              <a:lnTo>
                <a:pt x="0" y="258983"/>
              </a:lnTo>
              <a:lnTo>
                <a:pt x="0" y="35897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C54C46-4674-44E5-91AD-E2A559A75722}">
      <dsp:nvSpPr>
        <dsp:cNvPr id="0" name=""/>
        <dsp:cNvSpPr/>
      </dsp:nvSpPr>
      <dsp:spPr>
        <a:xfrm>
          <a:off x="4900651" y="-43725"/>
          <a:ext cx="1680881"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DC71CC9E-F98E-4438-AD6E-367A88D8362E}">
      <dsp:nvSpPr>
        <dsp:cNvPr id="0" name=""/>
        <dsp:cNvSpPr/>
      </dsp:nvSpPr>
      <dsp:spPr>
        <a:xfrm>
          <a:off x="5020578" y="70205"/>
          <a:ext cx="1680881"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smtClean="0"/>
            <a:t>مكونات حمل </a:t>
          </a:r>
          <a:r>
            <a:rPr lang="ar-IQ" sz="2000" b="1" kern="1200" dirty="0"/>
            <a:t>التدريب</a:t>
          </a:r>
          <a:endParaRPr lang="en-US" sz="2000" b="1" kern="1200" dirty="0"/>
        </a:p>
      </dsp:txBody>
      <dsp:txXfrm>
        <a:off x="5040652" y="90279"/>
        <a:ext cx="1640733" cy="645234"/>
      </dsp:txXfrm>
    </dsp:sp>
    <dsp:sp modelId="{A3DDD8B7-B0F6-4EEA-9F83-AB4C1749F41A}">
      <dsp:nvSpPr>
        <dsp:cNvPr id="0" name=""/>
        <dsp:cNvSpPr/>
      </dsp:nvSpPr>
      <dsp:spPr>
        <a:xfrm>
          <a:off x="2911252" y="1000629"/>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B04AE75-2742-4E18-BDD6-1A0C6F157E82}">
      <dsp:nvSpPr>
        <dsp:cNvPr id="0" name=""/>
        <dsp:cNvSpPr/>
      </dsp:nvSpPr>
      <dsp:spPr>
        <a:xfrm>
          <a:off x="3031179" y="1114560"/>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a:t>الحمل الخارجي</a:t>
          </a:r>
          <a:endParaRPr lang="en-US" sz="2000" b="1" kern="1200" dirty="0"/>
        </a:p>
      </dsp:txBody>
      <dsp:txXfrm>
        <a:off x="3051253" y="1134634"/>
        <a:ext cx="1039194" cy="645234"/>
      </dsp:txXfrm>
    </dsp:sp>
    <dsp:sp modelId="{CC164A7B-D82E-4E6B-9059-79AE28787A06}">
      <dsp:nvSpPr>
        <dsp:cNvPr id="0" name=""/>
        <dsp:cNvSpPr/>
      </dsp:nvSpPr>
      <dsp:spPr>
        <a:xfrm>
          <a:off x="2122885" y="2013923"/>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4EC2629-C439-4694-9E1A-0602B61AD878}">
      <dsp:nvSpPr>
        <dsp:cNvPr id="0" name=""/>
        <dsp:cNvSpPr/>
      </dsp:nvSpPr>
      <dsp:spPr>
        <a:xfrm>
          <a:off x="2242812" y="2127854"/>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IQ" sz="3200" b="1" kern="1200" dirty="0"/>
            <a:t>الحجم</a:t>
          </a:r>
          <a:endParaRPr lang="en-US" sz="3200" b="1" kern="1200" dirty="0"/>
        </a:p>
      </dsp:txBody>
      <dsp:txXfrm>
        <a:off x="2262886" y="2147928"/>
        <a:ext cx="1039194" cy="645234"/>
      </dsp:txXfrm>
    </dsp:sp>
    <dsp:sp modelId="{0E3AAB86-78C9-4882-9D43-1F65354A9F17}">
      <dsp:nvSpPr>
        <dsp:cNvPr id="0" name=""/>
        <dsp:cNvSpPr/>
      </dsp:nvSpPr>
      <dsp:spPr>
        <a:xfrm>
          <a:off x="468921" y="3000550"/>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6BED79E8-CE12-491F-87EB-5F72DB692333}">
      <dsp:nvSpPr>
        <dsp:cNvPr id="0" name=""/>
        <dsp:cNvSpPr/>
      </dsp:nvSpPr>
      <dsp:spPr>
        <a:xfrm>
          <a:off x="588848" y="3114481"/>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IQ" sz="1800" b="1" kern="1200" dirty="0"/>
            <a:t>تكرار </a:t>
          </a:r>
          <a:r>
            <a:rPr lang="ar-IQ" sz="2000" b="1" kern="1200" dirty="0"/>
            <a:t>المثير</a:t>
          </a:r>
          <a:endParaRPr lang="en-US" sz="1800" b="1" kern="1200" dirty="0"/>
        </a:p>
      </dsp:txBody>
      <dsp:txXfrm>
        <a:off x="608922" y="3134555"/>
        <a:ext cx="1039194" cy="645234"/>
      </dsp:txXfrm>
    </dsp:sp>
    <dsp:sp modelId="{FEF802C5-8504-45E5-A4A1-76D6669957A2}">
      <dsp:nvSpPr>
        <dsp:cNvPr id="0" name=""/>
        <dsp:cNvSpPr/>
      </dsp:nvSpPr>
      <dsp:spPr>
        <a:xfrm>
          <a:off x="1956160" y="3000550"/>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2E8AD5B1-9469-4680-BFD0-6885A8E93BF4}">
      <dsp:nvSpPr>
        <dsp:cNvPr id="0" name=""/>
        <dsp:cNvSpPr/>
      </dsp:nvSpPr>
      <dsp:spPr>
        <a:xfrm>
          <a:off x="2076087" y="3114481"/>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a:t>دوام المثير</a:t>
          </a:r>
          <a:endParaRPr lang="en-US" sz="2000" b="1" kern="1200" dirty="0"/>
        </a:p>
      </dsp:txBody>
      <dsp:txXfrm>
        <a:off x="2096161" y="3134555"/>
        <a:ext cx="1039194" cy="645234"/>
      </dsp:txXfrm>
    </dsp:sp>
    <dsp:sp modelId="{2CF82ADA-CD51-4D6C-912C-B4C6F9830A9E}">
      <dsp:nvSpPr>
        <dsp:cNvPr id="0" name=""/>
        <dsp:cNvSpPr/>
      </dsp:nvSpPr>
      <dsp:spPr>
        <a:xfrm>
          <a:off x="4341133" y="2013923"/>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3FF7292-755D-40D7-AB55-9C00008541F4}">
      <dsp:nvSpPr>
        <dsp:cNvPr id="0" name=""/>
        <dsp:cNvSpPr/>
      </dsp:nvSpPr>
      <dsp:spPr>
        <a:xfrm>
          <a:off x="4461060" y="2127854"/>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800" b="1" kern="1200" dirty="0"/>
            <a:t>الشدة </a:t>
          </a:r>
          <a:endParaRPr lang="en-US" sz="2800" b="1" kern="1200" dirty="0"/>
        </a:p>
      </dsp:txBody>
      <dsp:txXfrm>
        <a:off x="4481134" y="2147928"/>
        <a:ext cx="1039194" cy="645234"/>
      </dsp:txXfrm>
    </dsp:sp>
    <dsp:sp modelId="{7DE14720-2DC9-4C3A-B266-F922BD2AC101}">
      <dsp:nvSpPr>
        <dsp:cNvPr id="0" name=""/>
        <dsp:cNvSpPr/>
      </dsp:nvSpPr>
      <dsp:spPr>
        <a:xfrm>
          <a:off x="3471452" y="3000550"/>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243CED9-3C56-4BCA-A0F7-A7B801F4C388}">
      <dsp:nvSpPr>
        <dsp:cNvPr id="0" name=""/>
        <dsp:cNvSpPr/>
      </dsp:nvSpPr>
      <dsp:spPr>
        <a:xfrm>
          <a:off x="3591379" y="3114481"/>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smtClean="0"/>
            <a:t>زمن </a:t>
          </a:r>
          <a:r>
            <a:rPr lang="ar-IQ" sz="2000" b="1" kern="1200" dirty="0"/>
            <a:t>المثير</a:t>
          </a:r>
          <a:endParaRPr lang="en-US" sz="2000" b="1" kern="1200" dirty="0"/>
        </a:p>
      </dsp:txBody>
      <dsp:txXfrm>
        <a:off x="3611453" y="3134555"/>
        <a:ext cx="1039194" cy="645234"/>
      </dsp:txXfrm>
    </dsp:sp>
    <dsp:sp modelId="{54B643FB-0FC6-4CA6-8E5C-FD9EC1464DF8}">
      <dsp:nvSpPr>
        <dsp:cNvPr id="0" name=""/>
        <dsp:cNvSpPr/>
      </dsp:nvSpPr>
      <dsp:spPr>
        <a:xfrm>
          <a:off x="5070749" y="3000550"/>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5EC8556B-8DC2-4AE5-A585-D2DC85C8F003}">
      <dsp:nvSpPr>
        <dsp:cNvPr id="0" name=""/>
        <dsp:cNvSpPr/>
      </dsp:nvSpPr>
      <dsp:spPr>
        <a:xfrm>
          <a:off x="5190676" y="3114481"/>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a:t>كثافة المثير</a:t>
          </a:r>
          <a:endParaRPr lang="en-US" sz="2000" b="1" kern="1200" dirty="0"/>
        </a:p>
      </dsp:txBody>
      <dsp:txXfrm>
        <a:off x="5210750" y="3134555"/>
        <a:ext cx="1039194" cy="645234"/>
      </dsp:txXfrm>
    </dsp:sp>
    <dsp:sp modelId="{15138FA9-9088-49BC-991B-F8E25FC80358}">
      <dsp:nvSpPr>
        <dsp:cNvPr id="0" name=""/>
        <dsp:cNvSpPr/>
      </dsp:nvSpPr>
      <dsp:spPr>
        <a:xfrm>
          <a:off x="502314" y="1999927"/>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17679D3F-7DC4-41E9-97FA-72E873AA6A95}">
      <dsp:nvSpPr>
        <dsp:cNvPr id="0" name=""/>
        <dsp:cNvSpPr/>
      </dsp:nvSpPr>
      <dsp:spPr>
        <a:xfrm>
          <a:off x="622241" y="2113858"/>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IQ" sz="2800" b="1" kern="1200" dirty="0"/>
            <a:t>الكثافة</a:t>
          </a:r>
          <a:endParaRPr lang="en-US" sz="2800" b="1" kern="1200" dirty="0"/>
        </a:p>
      </dsp:txBody>
      <dsp:txXfrm>
        <a:off x="642315" y="2133932"/>
        <a:ext cx="1039194" cy="645234"/>
      </dsp:txXfrm>
    </dsp:sp>
    <dsp:sp modelId="{514D6636-195D-4A20-B402-7798C3D51736}">
      <dsp:nvSpPr>
        <dsp:cNvPr id="0" name=""/>
        <dsp:cNvSpPr/>
      </dsp:nvSpPr>
      <dsp:spPr>
        <a:xfrm>
          <a:off x="7528439" y="1000629"/>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2AE1FB3C-590C-43BC-94E1-9A99B5C1A16A}">
      <dsp:nvSpPr>
        <dsp:cNvPr id="0" name=""/>
        <dsp:cNvSpPr/>
      </dsp:nvSpPr>
      <dsp:spPr>
        <a:xfrm>
          <a:off x="7648366" y="1114560"/>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a:t>الحمل الداخلي </a:t>
          </a:r>
          <a:endParaRPr lang="en-US" sz="2000" b="1" kern="1200" dirty="0"/>
        </a:p>
      </dsp:txBody>
      <dsp:txXfrm>
        <a:off x="7668440" y="1134634"/>
        <a:ext cx="1039194" cy="645234"/>
      </dsp:txXfrm>
    </dsp:sp>
    <dsp:sp modelId="{08A0C741-1E09-4A3D-82D9-66E298572245}">
      <dsp:nvSpPr>
        <dsp:cNvPr id="0" name=""/>
        <dsp:cNvSpPr/>
      </dsp:nvSpPr>
      <dsp:spPr>
        <a:xfrm>
          <a:off x="6209243" y="1999921"/>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AF98F46-0155-4A67-858A-626909B6FC55}">
      <dsp:nvSpPr>
        <dsp:cNvPr id="0" name=""/>
        <dsp:cNvSpPr/>
      </dsp:nvSpPr>
      <dsp:spPr>
        <a:xfrm>
          <a:off x="6329170" y="2113851"/>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a:t>علامات التعب</a:t>
          </a:r>
          <a:endParaRPr lang="en-US" sz="2000" b="1" kern="1200" dirty="0"/>
        </a:p>
      </dsp:txBody>
      <dsp:txXfrm>
        <a:off x="6349244" y="2133925"/>
        <a:ext cx="1039194" cy="645234"/>
      </dsp:txXfrm>
    </dsp:sp>
    <dsp:sp modelId="{B218C649-C83D-4544-8F67-36CEE0CC2E6E}">
      <dsp:nvSpPr>
        <dsp:cNvPr id="0" name=""/>
        <dsp:cNvSpPr/>
      </dsp:nvSpPr>
      <dsp:spPr>
        <a:xfrm>
          <a:off x="7528439" y="1999921"/>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18F4ED4-FCBD-491F-BA61-F0ED6B70B4DD}">
      <dsp:nvSpPr>
        <dsp:cNvPr id="0" name=""/>
        <dsp:cNvSpPr/>
      </dsp:nvSpPr>
      <dsp:spPr>
        <a:xfrm>
          <a:off x="7648366" y="2113851"/>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IQ" sz="1800" b="1" kern="1200" dirty="0"/>
            <a:t>مؤشرات بيولوجية</a:t>
          </a:r>
          <a:endParaRPr lang="en-US" sz="1800" b="1" kern="1200" dirty="0"/>
        </a:p>
      </dsp:txBody>
      <dsp:txXfrm>
        <a:off x="7668440" y="2133925"/>
        <a:ext cx="1039194" cy="645234"/>
      </dsp:txXfrm>
    </dsp:sp>
    <dsp:sp modelId="{0E7E7D49-A743-49F8-B0DF-B3AE26468458}">
      <dsp:nvSpPr>
        <dsp:cNvPr id="0" name=""/>
        <dsp:cNvSpPr/>
      </dsp:nvSpPr>
      <dsp:spPr>
        <a:xfrm>
          <a:off x="7378297" y="2999212"/>
          <a:ext cx="1379626"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5639581-FE32-42C2-AA6B-B0FA1C8B22D7}">
      <dsp:nvSpPr>
        <dsp:cNvPr id="0" name=""/>
        <dsp:cNvSpPr/>
      </dsp:nvSpPr>
      <dsp:spPr>
        <a:xfrm>
          <a:off x="7498224" y="3113143"/>
          <a:ext cx="1379626"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a:t>صفات سيكولوجية</a:t>
          </a:r>
          <a:endParaRPr lang="en-US" sz="2000" b="1" kern="1200" dirty="0"/>
        </a:p>
      </dsp:txBody>
      <dsp:txXfrm>
        <a:off x="7518298" y="3133217"/>
        <a:ext cx="1339478" cy="645234"/>
      </dsp:txXfrm>
    </dsp:sp>
    <dsp:sp modelId="{7EF0DD40-55C6-4FAE-8C23-AFE355141DD1}">
      <dsp:nvSpPr>
        <dsp:cNvPr id="0" name=""/>
        <dsp:cNvSpPr/>
      </dsp:nvSpPr>
      <dsp:spPr>
        <a:xfrm>
          <a:off x="8818472" y="2016712"/>
          <a:ext cx="1079342" cy="685382"/>
        </a:xfrm>
        <a:prstGeom prst="roundRect">
          <a:avLst>
            <a:gd name="adj" fmla="val 10000"/>
          </a:avLst>
        </a:prstGeom>
        <a:blipFill rotWithShape="0">
          <a:blip xmlns:r="http://schemas.openxmlformats.org/officeDocument/2006/relationships" r:embed="rId1">
            <a:duotone>
              <a:schemeClr val="lt1">
                <a:hueOff val="0"/>
                <a:satOff val="0"/>
                <a:lumOff val="0"/>
                <a:alphaOff val="0"/>
                <a:shade val="88000"/>
                <a:lumMod val="88000"/>
              </a:schemeClr>
              <a:schemeClr val="l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CDCDB355-B41D-4E1A-B56C-DB75677D721D}">
      <dsp:nvSpPr>
        <dsp:cNvPr id="0" name=""/>
        <dsp:cNvSpPr/>
      </dsp:nvSpPr>
      <dsp:spPr>
        <a:xfrm>
          <a:off x="8938399" y="2130643"/>
          <a:ext cx="1079342" cy="68538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IQ" sz="2000" b="1" kern="1200" dirty="0"/>
            <a:t>الجهد </a:t>
          </a:r>
          <a:r>
            <a:rPr lang="ar-IQ" sz="2000" b="1" kern="1200" dirty="0" smtClean="0"/>
            <a:t>المبذول</a:t>
          </a:r>
          <a:endParaRPr lang="en-US" sz="2000" b="1" kern="1200" dirty="0"/>
        </a:p>
      </dsp:txBody>
      <dsp:txXfrm>
        <a:off x="8958473" y="2150717"/>
        <a:ext cx="1039194" cy="64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C7D45-13F2-46F2-9BA1-5E260A7D5485}">
      <dsp:nvSpPr>
        <dsp:cNvPr id="0" name=""/>
        <dsp:cNvSpPr/>
      </dsp:nvSpPr>
      <dsp:spPr>
        <a:xfrm>
          <a:off x="4442369" y="258"/>
          <a:ext cx="1510211" cy="1510211"/>
        </a:xfrm>
        <a:prstGeom prst="ellipse">
          <a:avLst/>
        </a:prstGeom>
        <a:blipFill rotWithShape="0">
          <a:blip xmlns:r="http://schemas.openxmlformats.org/officeDocument/2006/relationships" r:embed="rId1">
            <a:duotone>
              <a:schemeClr val="accent1">
                <a:alpha val="80000"/>
                <a:hueOff val="0"/>
                <a:satOff val="0"/>
                <a:lumOff val="0"/>
                <a:alphaOff val="0"/>
                <a:shade val="88000"/>
                <a:lumMod val="88000"/>
              </a:schemeClr>
              <a:schemeClr val="accent1">
                <a:alpha val="80000"/>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ar-IQ" sz="2600" kern="1200" dirty="0"/>
            <a:t>شدة </a:t>
          </a:r>
          <a:r>
            <a:rPr lang="ar-IQ" sz="2600" kern="1200" dirty="0" smtClean="0"/>
            <a:t>الجهد </a:t>
          </a:r>
          <a:r>
            <a:rPr lang="ar-IQ" sz="2600" kern="1200" dirty="0"/>
            <a:t>البدني</a:t>
          </a:r>
          <a:endParaRPr lang="en-US" sz="2600" kern="1200" dirty="0"/>
        </a:p>
      </dsp:txBody>
      <dsp:txXfrm>
        <a:off x="4663534" y="221423"/>
        <a:ext cx="1067881" cy="1067881"/>
      </dsp:txXfrm>
    </dsp:sp>
    <dsp:sp modelId="{6BA90449-5D79-4DD8-9B85-636ED992B6AC}">
      <dsp:nvSpPr>
        <dsp:cNvPr id="0" name=""/>
        <dsp:cNvSpPr/>
      </dsp:nvSpPr>
      <dsp:spPr>
        <a:xfrm rot="9136691">
          <a:off x="3180191" y="1243734"/>
          <a:ext cx="1356817" cy="430410"/>
        </a:xfrm>
        <a:prstGeom prst="leftArrow">
          <a:avLst>
            <a:gd name="adj1" fmla="val 60000"/>
            <a:gd name="adj2" fmla="val 50000"/>
          </a:avLst>
        </a:prstGeom>
        <a:blipFill rotWithShape="0">
          <a:blip xmlns:r="http://schemas.openxmlformats.org/officeDocument/2006/relationships" r:embed="rId1">
            <a:duotone>
              <a:schemeClr val="accent1">
                <a:shade val="90000"/>
                <a:hueOff val="0"/>
                <a:satOff val="0"/>
                <a:lumOff val="0"/>
                <a:alphaOff val="0"/>
                <a:shade val="88000"/>
                <a:lumMod val="88000"/>
              </a:schemeClr>
              <a:schemeClr val="accent1">
                <a:shade val="90000"/>
                <a:hueOff val="0"/>
                <a:satOff val="0"/>
                <a:lumOff val="0"/>
                <a:alphaOff val="0"/>
              </a:schemeClr>
            </a:duotone>
          </a:blip>
          <a:tile tx="0" ty="0" sx="100000" sy="100000" flip="none" algn="tl"/>
        </a:blip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737BF5-5864-4D7B-9504-3421E6B5063B}">
      <dsp:nvSpPr>
        <dsp:cNvPr id="0" name=""/>
        <dsp:cNvSpPr/>
      </dsp:nvSpPr>
      <dsp:spPr>
        <a:xfrm>
          <a:off x="2540710" y="1200641"/>
          <a:ext cx="1434701" cy="1147760"/>
        </a:xfrm>
        <a:prstGeom prst="roundRect">
          <a:avLst>
            <a:gd name="adj" fmla="val 10000"/>
          </a:avLst>
        </a:prstGeom>
        <a:blipFill rotWithShape="0">
          <a:blip xmlns:r="http://schemas.openxmlformats.org/officeDocument/2006/relationships" r:embed="rId1">
            <a:duotone>
              <a:schemeClr val="accent1">
                <a:alpha val="90000"/>
                <a:hueOff val="0"/>
                <a:satOff val="0"/>
                <a:lumOff val="0"/>
                <a:alphaOff val="0"/>
                <a:shade val="88000"/>
                <a:lumMod val="88000"/>
              </a:schemeClr>
              <a:schemeClr val="accent1">
                <a:alpha val="90000"/>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ar-IQ" sz="2200" kern="1200" dirty="0"/>
            <a:t>المقاومة </a:t>
          </a:r>
          <a:r>
            <a:rPr lang="ar-IQ" sz="2200" kern="1200" dirty="0" smtClean="0"/>
            <a:t>سوءا </a:t>
          </a:r>
          <a:r>
            <a:rPr lang="ar-IQ" sz="2200" kern="1200" dirty="0" err="1" smtClean="0"/>
            <a:t>بكغم</a:t>
          </a:r>
          <a:r>
            <a:rPr lang="ar-IQ" sz="2200" kern="1200" dirty="0" smtClean="0"/>
            <a:t> او </a:t>
          </a:r>
          <a:r>
            <a:rPr lang="ar-IQ" sz="2200" kern="1200" dirty="0" err="1" smtClean="0"/>
            <a:t>باوزان</a:t>
          </a:r>
          <a:r>
            <a:rPr lang="ar-IQ" sz="2200" kern="1200" dirty="0" smtClean="0"/>
            <a:t> مضافة</a:t>
          </a:r>
          <a:endParaRPr lang="en-US" sz="2200" kern="1200" dirty="0"/>
        </a:p>
      </dsp:txBody>
      <dsp:txXfrm>
        <a:off x="2574327" y="1234258"/>
        <a:ext cx="1367467" cy="1080526"/>
      </dsp:txXfrm>
    </dsp:sp>
    <dsp:sp modelId="{EF70BC40-5FA5-4E94-8F3C-373A070D5995}">
      <dsp:nvSpPr>
        <dsp:cNvPr id="0" name=""/>
        <dsp:cNvSpPr/>
      </dsp:nvSpPr>
      <dsp:spPr>
        <a:xfrm rot="5328991">
          <a:off x="4679556" y="1904648"/>
          <a:ext cx="1092213" cy="430410"/>
        </a:xfrm>
        <a:prstGeom prst="leftArrow">
          <a:avLst>
            <a:gd name="adj1" fmla="val 60000"/>
            <a:gd name="adj2" fmla="val 50000"/>
          </a:avLst>
        </a:prstGeom>
        <a:blipFill rotWithShape="0">
          <a:blip xmlns:r="http://schemas.openxmlformats.org/officeDocument/2006/relationships" r:embed="rId1">
            <a:duotone>
              <a:schemeClr val="accent1">
                <a:shade val="90000"/>
                <a:hueOff val="9062"/>
                <a:satOff val="-25332"/>
                <a:lumOff val="21846"/>
                <a:alphaOff val="0"/>
                <a:shade val="88000"/>
                <a:lumMod val="88000"/>
              </a:schemeClr>
              <a:schemeClr val="accent1">
                <a:shade val="90000"/>
                <a:hueOff val="9062"/>
                <a:satOff val="-25332"/>
                <a:lumOff val="21846"/>
                <a:alphaOff val="0"/>
              </a:schemeClr>
            </a:duotone>
          </a:blip>
          <a:tile tx="0" ty="0" sx="100000" sy="100000" flip="none" algn="tl"/>
        </a:blip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3BA93B-A3F6-4D52-B4BF-7C359B56A53F}">
      <dsp:nvSpPr>
        <dsp:cNvPr id="0" name=""/>
        <dsp:cNvSpPr/>
      </dsp:nvSpPr>
      <dsp:spPr>
        <a:xfrm>
          <a:off x="4519592" y="2091963"/>
          <a:ext cx="1434701" cy="1147760"/>
        </a:xfrm>
        <a:prstGeom prst="roundRect">
          <a:avLst>
            <a:gd name="adj" fmla="val 10000"/>
          </a:avLst>
        </a:prstGeom>
        <a:blipFill rotWithShape="0">
          <a:blip xmlns:r="http://schemas.openxmlformats.org/officeDocument/2006/relationships" r:embed="rId1">
            <a:duotone>
              <a:schemeClr val="accent1">
                <a:alpha val="90000"/>
                <a:hueOff val="0"/>
                <a:satOff val="0"/>
                <a:lumOff val="0"/>
                <a:alphaOff val="-20000"/>
                <a:shade val="88000"/>
                <a:lumMod val="88000"/>
              </a:schemeClr>
              <a:schemeClr val="accent1">
                <a:alpha val="90000"/>
                <a:hueOff val="0"/>
                <a:satOff val="0"/>
                <a:lumOff val="0"/>
                <a:alphaOff val="-20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ar-IQ" sz="2200" kern="1200" dirty="0"/>
            <a:t>المسافة </a:t>
          </a:r>
          <a:r>
            <a:rPr lang="ar-IQ" sz="2200" kern="1200" dirty="0" smtClean="0"/>
            <a:t>المقطوعة</a:t>
          </a:r>
          <a:endParaRPr lang="en-US" sz="2200" kern="1200" dirty="0"/>
        </a:p>
      </dsp:txBody>
      <dsp:txXfrm>
        <a:off x="4553209" y="2125580"/>
        <a:ext cx="1367467" cy="1080526"/>
      </dsp:txXfrm>
    </dsp:sp>
    <dsp:sp modelId="{2E129267-245F-4B37-9C92-DC21CBA5DDF8}">
      <dsp:nvSpPr>
        <dsp:cNvPr id="0" name=""/>
        <dsp:cNvSpPr/>
      </dsp:nvSpPr>
      <dsp:spPr>
        <a:xfrm rot="1512441">
          <a:off x="5887709" y="1193278"/>
          <a:ext cx="1394507" cy="430410"/>
        </a:xfrm>
        <a:prstGeom prst="leftArrow">
          <a:avLst>
            <a:gd name="adj1" fmla="val 60000"/>
            <a:gd name="adj2" fmla="val 50000"/>
          </a:avLst>
        </a:prstGeom>
        <a:blipFill rotWithShape="0">
          <a:blip xmlns:r="http://schemas.openxmlformats.org/officeDocument/2006/relationships" r:embed="rId1">
            <a:duotone>
              <a:schemeClr val="accent1">
                <a:shade val="90000"/>
                <a:hueOff val="18124"/>
                <a:satOff val="-50665"/>
                <a:lumOff val="43693"/>
                <a:alphaOff val="0"/>
                <a:shade val="88000"/>
                <a:lumMod val="88000"/>
              </a:schemeClr>
              <a:schemeClr val="accent1">
                <a:shade val="90000"/>
                <a:hueOff val="18124"/>
                <a:satOff val="-50665"/>
                <a:lumOff val="43693"/>
                <a:alphaOff val="0"/>
              </a:schemeClr>
            </a:duotone>
          </a:blip>
          <a:tile tx="0" ty="0" sx="100000" sy="100000" flip="none" algn="tl"/>
        </a:blip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5540DE-41C9-4644-8F4A-078E90943448}">
      <dsp:nvSpPr>
        <dsp:cNvPr id="0" name=""/>
        <dsp:cNvSpPr/>
      </dsp:nvSpPr>
      <dsp:spPr>
        <a:xfrm>
          <a:off x="6498468" y="1131560"/>
          <a:ext cx="1434701" cy="1147760"/>
        </a:xfrm>
        <a:prstGeom prst="roundRect">
          <a:avLst>
            <a:gd name="adj" fmla="val 10000"/>
          </a:avLst>
        </a:prstGeom>
        <a:blipFill rotWithShape="0">
          <a:blip xmlns:r="http://schemas.openxmlformats.org/officeDocument/2006/relationships" r:embed="rId1">
            <a:duotone>
              <a:schemeClr val="accent1">
                <a:alpha val="90000"/>
                <a:hueOff val="0"/>
                <a:satOff val="0"/>
                <a:lumOff val="0"/>
                <a:alphaOff val="-40000"/>
                <a:shade val="88000"/>
                <a:lumMod val="88000"/>
              </a:schemeClr>
              <a:schemeClr val="accent1">
                <a:alpha val="90000"/>
                <a:hueOff val="0"/>
                <a:satOff val="0"/>
                <a:lumOff val="0"/>
                <a:alphaOff val="-40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ar-IQ" sz="2200" kern="1200" dirty="0" smtClean="0"/>
            <a:t>سرعة الاداء</a:t>
          </a:r>
          <a:endParaRPr lang="en-US" sz="2200" kern="1200" dirty="0"/>
        </a:p>
      </dsp:txBody>
      <dsp:txXfrm>
        <a:off x="6532085" y="1165177"/>
        <a:ext cx="1367467" cy="1080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69ADA-51AE-4F10-8C0F-BC23EF16AD77}">
      <dsp:nvSpPr>
        <dsp:cNvPr id="0" name=""/>
        <dsp:cNvSpPr/>
      </dsp:nvSpPr>
      <dsp:spPr>
        <a:xfrm>
          <a:off x="7383275" y="1397716"/>
          <a:ext cx="2428667" cy="1214333"/>
        </a:xfrm>
        <a:prstGeom prst="roundRect">
          <a:avLst>
            <a:gd name="adj" fmla="val 10000"/>
          </a:avLst>
        </a:prstGeom>
        <a:blipFill rotWithShape="0">
          <a:blip xmlns:r="http://schemas.openxmlformats.org/officeDocument/2006/relationships" r:embed="rId1">
            <a:duotone>
              <a:schemeClr val="accent1">
                <a:shade val="80000"/>
                <a:hueOff val="0"/>
                <a:satOff val="0"/>
                <a:lumOff val="0"/>
                <a:alphaOff val="0"/>
                <a:shade val="88000"/>
                <a:lumMod val="88000"/>
              </a:schemeClr>
              <a:schemeClr val="accent1">
                <a:shade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IQ" sz="3900" kern="1200" dirty="0" smtClean="0"/>
            <a:t>طرق قياس الشدة</a:t>
          </a:r>
          <a:endParaRPr lang="en-US" sz="3900" kern="1200" dirty="0"/>
        </a:p>
      </dsp:txBody>
      <dsp:txXfrm>
        <a:off x="7418842" y="1433283"/>
        <a:ext cx="2357533" cy="1143199"/>
      </dsp:txXfrm>
    </dsp:sp>
    <dsp:sp modelId="{FA393D9C-DAB2-47F2-A639-AF139525DD21}">
      <dsp:nvSpPr>
        <dsp:cNvPr id="0" name=""/>
        <dsp:cNvSpPr/>
      </dsp:nvSpPr>
      <dsp:spPr>
        <a:xfrm rot="12942401">
          <a:off x="6299359" y="1622759"/>
          <a:ext cx="1196365" cy="66005"/>
        </a:xfrm>
        <a:custGeom>
          <a:avLst/>
          <a:gdLst/>
          <a:ahLst/>
          <a:cxnLst/>
          <a:rect l="0" t="0" r="0" b="0"/>
          <a:pathLst>
            <a:path>
              <a:moveTo>
                <a:pt x="0" y="33002"/>
              </a:moveTo>
              <a:lnTo>
                <a:pt x="1196365" y="33002"/>
              </a:lnTo>
            </a:path>
          </a:pathLst>
        </a:custGeom>
        <a:noFill/>
        <a:ln w="19050" cap="flat" cmpd="sng" algn="ctr">
          <a:solidFill>
            <a:schemeClr val="accent1">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867632" y="1625853"/>
        <a:ext cx="59818" cy="59818"/>
      </dsp:txXfrm>
    </dsp:sp>
    <dsp:sp modelId="{C1305FCC-F686-45C8-8B62-DA0F83520170}">
      <dsp:nvSpPr>
        <dsp:cNvPr id="0" name=""/>
        <dsp:cNvSpPr/>
      </dsp:nvSpPr>
      <dsp:spPr>
        <a:xfrm>
          <a:off x="3983141" y="699474"/>
          <a:ext cx="2428667" cy="1214333"/>
        </a:xfrm>
        <a:prstGeom prst="roundRect">
          <a:avLst>
            <a:gd name="adj" fmla="val 10000"/>
          </a:avLst>
        </a:prstGeom>
        <a:blipFill rotWithShape="0">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IQ" sz="3900" kern="1200" dirty="0" smtClean="0"/>
            <a:t>طريقة استخدام النسبة المئوية</a:t>
          </a:r>
          <a:endParaRPr lang="en-US" sz="3900" kern="1200" dirty="0"/>
        </a:p>
      </dsp:txBody>
      <dsp:txXfrm>
        <a:off x="4018708" y="735041"/>
        <a:ext cx="2357533" cy="1143199"/>
      </dsp:txXfrm>
    </dsp:sp>
    <dsp:sp modelId="{1EF7D471-7357-4F3E-82E9-6E5B3D75294C}">
      <dsp:nvSpPr>
        <dsp:cNvPr id="0" name=""/>
        <dsp:cNvSpPr/>
      </dsp:nvSpPr>
      <dsp:spPr>
        <a:xfrm rot="12942401">
          <a:off x="2899225" y="924517"/>
          <a:ext cx="1196365" cy="66005"/>
        </a:xfrm>
        <a:custGeom>
          <a:avLst/>
          <a:gdLst/>
          <a:ahLst/>
          <a:cxnLst/>
          <a:rect l="0" t="0" r="0" b="0"/>
          <a:pathLst>
            <a:path>
              <a:moveTo>
                <a:pt x="0" y="33002"/>
              </a:moveTo>
              <a:lnTo>
                <a:pt x="1196365" y="33002"/>
              </a:lnTo>
            </a:path>
          </a:pathLst>
        </a:custGeom>
        <a:noFill/>
        <a:ln w="19050" cap="flat" cmpd="sng" algn="ctr">
          <a:solidFill>
            <a:schemeClr val="accent1">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67498" y="927611"/>
        <a:ext cx="59818" cy="59818"/>
      </dsp:txXfrm>
    </dsp:sp>
    <dsp:sp modelId="{21177F5A-F901-4F89-B264-2C7E497303C5}">
      <dsp:nvSpPr>
        <dsp:cNvPr id="0" name=""/>
        <dsp:cNvSpPr/>
      </dsp:nvSpPr>
      <dsp:spPr>
        <a:xfrm>
          <a:off x="583007" y="1232"/>
          <a:ext cx="2428667" cy="1214333"/>
        </a:xfrm>
        <a:prstGeom prst="roundRect">
          <a:avLst>
            <a:gd name="adj" fmla="val 10000"/>
          </a:avLst>
        </a:prstGeom>
        <a:blipFill rotWithShape="0">
          <a:blip xmlns:r="http://schemas.openxmlformats.org/officeDocument/2006/relationships" r:embed="rId1">
            <a:duotone>
              <a:schemeClr val="accent1">
                <a:tint val="80000"/>
                <a:hueOff val="0"/>
                <a:satOff val="0"/>
                <a:lumOff val="0"/>
                <a:alphaOff val="0"/>
                <a:shade val="88000"/>
                <a:lumMod val="88000"/>
              </a:schemeClr>
              <a:schemeClr val="accent1">
                <a:tint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IQ" sz="3900" kern="1200" dirty="0" smtClean="0"/>
            <a:t>قانون السرعة </a:t>
          </a:r>
          <a:endParaRPr lang="en-US" sz="3900" kern="1200" dirty="0"/>
        </a:p>
      </dsp:txBody>
      <dsp:txXfrm>
        <a:off x="618574" y="36799"/>
        <a:ext cx="2357533" cy="1143199"/>
      </dsp:txXfrm>
    </dsp:sp>
    <dsp:sp modelId="{219F9BFC-9BFA-447C-A4F3-C13993FF52BE}">
      <dsp:nvSpPr>
        <dsp:cNvPr id="0" name=""/>
        <dsp:cNvSpPr/>
      </dsp:nvSpPr>
      <dsp:spPr>
        <a:xfrm rot="8657599">
          <a:off x="2899225" y="1622759"/>
          <a:ext cx="1196365" cy="66005"/>
        </a:xfrm>
        <a:custGeom>
          <a:avLst/>
          <a:gdLst/>
          <a:ahLst/>
          <a:cxnLst/>
          <a:rect l="0" t="0" r="0" b="0"/>
          <a:pathLst>
            <a:path>
              <a:moveTo>
                <a:pt x="0" y="33002"/>
              </a:moveTo>
              <a:lnTo>
                <a:pt x="1196365" y="33002"/>
              </a:lnTo>
            </a:path>
          </a:pathLst>
        </a:custGeom>
        <a:noFill/>
        <a:ln w="19050" cap="flat" cmpd="sng" algn="ctr">
          <a:solidFill>
            <a:schemeClr val="accent1">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67498" y="1625853"/>
        <a:ext cx="59818" cy="59818"/>
      </dsp:txXfrm>
    </dsp:sp>
    <dsp:sp modelId="{E74402C0-21A1-481C-A018-6D938FF449D8}">
      <dsp:nvSpPr>
        <dsp:cNvPr id="0" name=""/>
        <dsp:cNvSpPr/>
      </dsp:nvSpPr>
      <dsp:spPr>
        <a:xfrm>
          <a:off x="583007" y="1397716"/>
          <a:ext cx="2428667" cy="1214333"/>
        </a:xfrm>
        <a:prstGeom prst="roundRect">
          <a:avLst>
            <a:gd name="adj" fmla="val 10000"/>
          </a:avLst>
        </a:prstGeom>
        <a:blipFill rotWithShape="0">
          <a:blip xmlns:r="http://schemas.openxmlformats.org/officeDocument/2006/relationships" r:embed="rId1">
            <a:duotone>
              <a:schemeClr val="accent1">
                <a:tint val="80000"/>
                <a:hueOff val="0"/>
                <a:satOff val="0"/>
                <a:lumOff val="0"/>
                <a:alphaOff val="0"/>
                <a:shade val="88000"/>
                <a:lumMod val="88000"/>
              </a:schemeClr>
              <a:schemeClr val="accent1">
                <a:tint val="80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IQ" sz="3900" kern="1200" dirty="0" smtClean="0"/>
            <a:t>قانون الوزن</a:t>
          </a:r>
          <a:endParaRPr lang="en-US" sz="3900" kern="1200" dirty="0"/>
        </a:p>
      </dsp:txBody>
      <dsp:txXfrm>
        <a:off x="618574" y="1433283"/>
        <a:ext cx="2357533" cy="1143199"/>
      </dsp:txXfrm>
    </dsp:sp>
    <dsp:sp modelId="{4A659163-42BB-4379-B2BF-B75F2077566B}">
      <dsp:nvSpPr>
        <dsp:cNvPr id="0" name=""/>
        <dsp:cNvSpPr/>
      </dsp:nvSpPr>
      <dsp:spPr>
        <a:xfrm rot="8657599">
          <a:off x="6299359" y="2321001"/>
          <a:ext cx="1196365" cy="66005"/>
        </a:xfrm>
        <a:custGeom>
          <a:avLst/>
          <a:gdLst/>
          <a:ahLst/>
          <a:cxnLst/>
          <a:rect l="0" t="0" r="0" b="0"/>
          <a:pathLst>
            <a:path>
              <a:moveTo>
                <a:pt x="0" y="33002"/>
              </a:moveTo>
              <a:lnTo>
                <a:pt x="1196365" y="33002"/>
              </a:lnTo>
            </a:path>
          </a:pathLst>
        </a:custGeom>
        <a:noFill/>
        <a:ln w="19050" cap="flat" cmpd="sng" algn="ctr">
          <a:solidFill>
            <a:schemeClr val="accent1">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867632" y="2324095"/>
        <a:ext cx="59818" cy="59818"/>
      </dsp:txXfrm>
    </dsp:sp>
    <dsp:sp modelId="{7DF841C5-8DC0-4C1A-B22B-85C79648B298}">
      <dsp:nvSpPr>
        <dsp:cNvPr id="0" name=""/>
        <dsp:cNvSpPr/>
      </dsp:nvSpPr>
      <dsp:spPr>
        <a:xfrm>
          <a:off x="3983141" y="2095958"/>
          <a:ext cx="2428667" cy="1214333"/>
        </a:xfrm>
        <a:prstGeom prst="roundRect">
          <a:avLst>
            <a:gd name="adj" fmla="val 10000"/>
          </a:avLst>
        </a:prstGeom>
        <a:blipFill rotWithShape="0">
          <a:blip xmlns:r="http://schemas.openxmlformats.org/officeDocument/2006/relationships" r:embed="rId1">
            <a:duotone>
              <a:schemeClr val="accent1">
                <a:tint val="99000"/>
                <a:hueOff val="0"/>
                <a:satOff val="0"/>
                <a:lumOff val="0"/>
                <a:alphaOff val="0"/>
                <a:shade val="88000"/>
                <a:lumMod val="88000"/>
              </a:schemeClr>
              <a:schemeClr val="accent1">
                <a:tint val="99000"/>
                <a:hueOff val="0"/>
                <a:satOff val="0"/>
                <a:lumOff val="0"/>
                <a:alphaOff val="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IQ" sz="3900" kern="1200" dirty="0" smtClean="0"/>
            <a:t>طريقة استخدام النبض</a:t>
          </a:r>
          <a:endParaRPr lang="en-US" sz="3900" kern="1200" dirty="0"/>
        </a:p>
      </dsp:txBody>
      <dsp:txXfrm>
        <a:off x="4018708" y="2131525"/>
        <a:ext cx="2357533" cy="1143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4F768-5DB0-4043-B5A4-BFAE47B65E6E}">
      <dsp:nvSpPr>
        <dsp:cNvPr id="0" name=""/>
        <dsp:cNvSpPr/>
      </dsp:nvSpPr>
      <dsp:spPr>
        <a:xfrm>
          <a:off x="0" y="0"/>
          <a:ext cx="10394950" cy="0"/>
        </a:xfrm>
        <a:prstGeom prst="lin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7B885B-43FC-43B9-8848-A4CA22C4C2EC}">
      <dsp:nvSpPr>
        <dsp:cNvPr id="0" name=""/>
        <dsp:cNvSpPr/>
      </dsp:nvSpPr>
      <dsp:spPr>
        <a:xfrm>
          <a:off x="8315960" y="0"/>
          <a:ext cx="2078990" cy="33115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l" defTabSz="2266950">
            <a:lnSpc>
              <a:spcPct val="90000"/>
            </a:lnSpc>
            <a:spcBef>
              <a:spcPct val="0"/>
            </a:spcBef>
            <a:spcAft>
              <a:spcPct val="35000"/>
            </a:spcAft>
          </a:pPr>
          <a:r>
            <a:rPr lang="ar-IQ" sz="5100" kern="1200" dirty="0" smtClean="0"/>
            <a:t>طرق قياس الحجم التدريبي</a:t>
          </a:r>
          <a:endParaRPr lang="en-US" sz="5100" kern="1200" dirty="0"/>
        </a:p>
      </dsp:txBody>
      <dsp:txXfrm>
        <a:off x="8315960" y="0"/>
        <a:ext cx="2078990" cy="3311524"/>
      </dsp:txXfrm>
    </dsp:sp>
    <dsp:sp modelId="{BD9CCF51-1176-472B-BF63-6DA515D0E235}">
      <dsp:nvSpPr>
        <dsp:cNvPr id="0" name=""/>
        <dsp:cNvSpPr/>
      </dsp:nvSpPr>
      <dsp:spPr>
        <a:xfrm>
          <a:off x="0" y="38928"/>
          <a:ext cx="8160035" cy="7785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ar-IQ" sz="2300" kern="1200" dirty="0" smtClean="0"/>
            <a:t>عدد مرات التكرارات المنجزة لإداء تمرين او لإداء جزء من مهارة فنية في زمن معين.</a:t>
          </a:r>
          <a:endParaRPr lang="en-US" sz="2300" kern="1200" dirty="0"/>
        </a:p>
      </dsp:txBody>
      <dsp:txXfrm>
        <a:off x="0" y="38928"/>
        <a:ext cx="8160035" cy="778564"/>
      </dsp:txXfrm>
    </dsp:sp>
    <dsp:sp modelId="{B8A586BF-CDCE-44D8-954F-2D4A06603680}">
      <dsp:nvSpPr>
        <dsp:cNvPr id="0" name=""/>
        <dsp:cNvSpPr/>
      </dsp:nvSpPr>
      <dsp:spPr>
        <a:xfrm>
          <a:off x="0" y="817492"/>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C72BBEE6-456C-46E2-809D-B2D8193B7A0D}">
      <dsp:nvSpPr>
        <dsp:cNvPr id="0" name=""/>
        <dsp:cNvSpPr/>
      </dsp:nvSpPr>
      <dsp:spPr>
        <a:xfrm>
          <a:off x="0" y="856420"/>
          <a:ext cx="8160035" cy="7785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ar-IQ" sz="2300" kern="1200" dirty="0" smtClean="0"/>
            <a:t>المسافة المقطوعة. </a:t>
          </a:r>
          <a:endParaRPr lang="en-US" sz="2300" kern="1200" dirty="0"/>
        </a:p>
      </dsp:txBody>
      <dsp:txXfrm>
        <a:off x="0" y="856420"/>
        <a:ext cx="8160035" cy="778564"/>
      </dsp:txXfrm>
    </dsp:sp>
    <dsp:sp modelId="{7187D302-ECCE-4E7D-883B-A981690FB07D}">
      <dsp:nvSpPr>
        <dsp:cNvPr id="0" name=""/>
        <dsp:cNvSpPr/>
      </dsp:nvSpPr>
      <dsp:spPr>
        <a:xfrm>
          <a:off x="0" y="1634984"/>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D83A1BA7-44E4-40B3-81A6-84F244F11ADE}">
      <dsp:nvSpPr>
        <dsp:cNvPr id="0" name=""/>
        <dsp:cNvSpPr/>
      </dsp:nvSpPr>
      <dsp:spPr>
        <a:xfrm>
          <a:off x="0" y="1673912"/>
          <a:ext cx="8160035" cy="7785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ar-IQ" sz="2300" kern="1200" dirty="0" smtClean="0"/>
            <a:t>الاوزان المرفوعة.</a:t>
          </a:r>
          <a:endParaRPr lang="en-US" sz="2300" kern="1200" dirty="0"/>
        </a:p>
      </dsp:txBody>
      <dsp:txXfrm>
        <a:off x="0" y="1673912"/>
        <a:ext cx="8160035" cy="778564"/>
      </dsp:txXfrm>
    </dsp:sp>
    <dsp:sp modelId="{CB35A960-5888-437A-A31F-E70B757FB2E1}">
      <dsp:nvSpPr>
        <dsp:cNvPr id="0" name=""/>
        <dsp:cNvSpPr/>
      </dsp:nvSpPr>
      <dsp:spPr>
        <a:xfrm>
          <a:off x="0" y="2452476"/>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 modelId="{174ED271-CD46-47C5-A92C-E8719A8A495A}">
      <dsp:nvSpPr>
        <dsp:cNvPr id="0" name=""/>
        <dsp:cNvSpPr/>
      </dsp:nvSpPr>
      <dsp:spPr>
        <a:xfrm>
          <a:off x="0" y="2491405"/>
          <a:ext cx="8160035" cy="77856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ar-IQ" sz="2300" kern="1200" dirty="0" smtClean="0"/>
            <a:t>زمن او فترة دوام التدريب.</a:t>
          </a:r>
          <a:endParaRPr lang="en-US" sz="2300" kern="1200" dirty="0"/>
        </a:p>
      </dsp:txBody>
      <dsp:txXfrm>
        <a:off x="0" y="2491405"/>
        <a:ext cx="8160035" cy="778564"/>
      </dsp:txXfrm>
    </dsp:sp>
    <dsp:sp modelId="{1A395499-6135-4F07-888E-DD1977356B55}">
      <dsp:nvSpPr>
        <dsp:cNvPr id="0" name=""/>
        <dsp:cNvSpPr/>
      </dsp:nvSpPr>
      <dsp:spPr>
        <a:xfrm>
          <a:off x="0" y="3269969"/>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scene3d>
          <a:camera prst="orthographicFront">
            <a:rot lat="0" lon="0" rev="0"/>
          </a:camera>
          <a:lightRig rig="contrasting" dir="t">
            <a:rot lat="0" lon="0" rev="1200000"/>
          </a:lightRig>
        </a:scene3d>
        <a:sp3d z="10000"/>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77A87-35EF-4B0B-88FB-0CEA0E53520C}">
      <dsp:nvSpPr>
        <dsp:cNvPr id="0" name=""/>
        <dsp:cNvSpPr/>
      </dsp:nvSpPr>
      <dsp:spPr>
        <a:xfrm>
          <a:off x="7793674" y="1069027"/>
          <a:ext cx="2596199"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l" defTabSz="1066800">
            <a:lnSpc>
              <a:spcPct val="90000"/>
            </a:lnSpc>
            <a:spcBef>
              <a:spcPct val="0"/>
            </a:spcBef>
            <a:spcAft>
              <a:spcPct val="35000"/>
            </a:spcAft>
          </a:pPr>
          <a:r>
            <a:rPr lang="ar-IQ" sz="2400" kern="1200" dirty="0" smtClean="0"/>
            <a:t>الحجم التدريبي النسبي</a:t>
          </a:r>
          <a:endParaRPr lang="en-US" sz="2400" kern="1200" dirty="0"/>
        </a:p>
      </dsp:txBody>
      <dsp:txXfrm>
        <a:off x="7793674" y="1069027"/>
        <a:ext cx="2596199" cy="475200"/>
      </dsp:txXfrm>
    </dsp:sp>
    <dsp:sp modelId="{35E884CD-66F4-4C6E-B3D4-2D6A310EE75C}">
      <dsp:nvSpPr>
        <dsp:cNvPr id="0" name=""/>
        <dsp:cNvSpPr/>
      </dsp:nvSpPr>
      <dsp:spPr>
        <a:xfrm rot="10800000">
          <a:off x="7274434" y="88927"/>
          <a:ext cx="519239" cy="2435399"/>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B831AB-66E1-44E3-BC22-7C0E81A940BE}">
      <dsp:nvSpPr>
        <dsp:cNvPr id="0" name=""/>
        <dsp:cNvSpPr/>
      </dsp:nvSpPr>
      <dsp:spPr>
        <a:xfrm>
          <a:off x="5075" y="88927"/>
          <a:ext cx="7061663" cy="24353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ar-IQ" sz="2400" kern="1200" dirty="0" smtClean="0"/>
            <a:t>ويعزى الى مجموع قيمة الزمن المخصص لتدريب مجموعة من الرياضيين او فريق خلال وحدة تدريبية معينة. فالحجم التدريبي النسبي نادرا ما تكون له اي قيمة او اهمية بالنسبة للرياضي لوحدة (بصورة منفردة)، بمعنى ان المدرب يعرف مجموع الفترة الزمنية لتدريب الفريق او مجموعة من الرياضيين، إلا انه ليس لديه أية معلومات تخص الحجم التدريبي لكل رياضي على حدة في الوحدة في الوحدة الزمنية المخصصة للتدريب.</a:t>
          </a:r>
          <a:endParaRPr lang="en-US" sz="2400" kern="1200" dirty="0"/>
        </a:p>
      </dsp:txBody>
      <dsp:txXfrm>
        <a:off x="5075" y="88927"/>
        <a:ext cx="7061663" cy="2435399"/>
      </dsp:txXfrm>
    </dsp:sp>
    <dsp:sp modelId="{75707283-3183-4CE9-8043-CE797FD1AA9A}">
      <dsp:nvSpPr>
        <dsp:cNvPr id="0" name=""/>
        <dsp:cNvSpPr/>
      </dsp:nvSpPr>
      <dsp:spPr>
        <a:xfrm>
          <a:off x="7793674" y="2952277"/>
          <a:ext cx="2596199"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l" defTabSz="1066800">
            <a:lnSpc>
              <a:spcPct val="90000"/>
            </a:lnSpc>
            <a:spcBef>
              <a:spcPct val="0"/>
            </a:spcBef>
            <a:spcAft>
              <a:spcPct val="35000"/>
            </a:spcAft>
          </a:pPr>
          <a:r>
            <a:rPr lang="ar-IQ" sz="2400" kern="1200" dirty="0" smtClean="0"/>
            <a:t>الحجم التدريبي المطلق</a:t>
          </a:r>
          <a:endParaRPr lang="en-US" sz="2400" kern="1200" dirty="0"/>
        </a:p>
      </dsp:txBody>
      <dsp:txXfrm>
        <a:off x="7793674" y="2952277"/>
        <a:ext cx="2596199" cy="475200"/>
      </dsp:txXfrm>
    </dsp:sp>
    <dsp:sp modelId="{09C7157C-33B7-40BA-B2A5-B5114F994D1C}">
      <dsp:nvSpPr>
        <dsp:cNvPr id="0" name=""/>
        <dsp:cNvSpPr/>
      </dsp:nvSpPr>
      <dsp:spPr>
        <a:xfrm rot="10800000">
          <a:off x="7274434" y="2610727"/>
          <a:ext cx="519239" cy="1158299"/>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97D81D-63EF-4A59-9564-1EA659480231}">
      <dsp:nvSpPr>
        <dsp:cNvPr id="0" name=""/>
        <dsp:cNvSpPr/>
      </dsp:nvSpPr>
      <dsp:spPr>
        <a:xfrm>
          <a:off x="5075" y="2610727"/>
          <a:ext cx="7061663" cy="11582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ar-IQ" sz="2400" kern="1200" dirty="0" smtClean="0"/>
            <a:t>ويعزى الى قياس مقدار الحجم المنفذ بواسطة كل رياضي على حدة بوحدة زمنية معينة، ويعبر عادة عنها بالدقائق. ويعتبر الحجم المطلق النوع المفضل جدا لتقييم الحجم التدريبي المنفذ من قبل الرياضيين.</a:t>
          </a:r>
          <a:endParaRPr lang="en-US" sz="2400" kern="1200" dirty="0"/>
        </a:p>
      </dsp:txBody>
      <dsp:txXfrm>
        <a:off x="5075" y="2610727"/>
        <a:ext cx="7061663" cy="11582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6E300-FB64-4675-AEB2-25447DF05ABF}">
      <dsp:nvSpPr>
        <dsp:cNvPr id="0" name=""/>
        <dsp:cNvSpPr/>
      </dsp:nvSpPr>
      <dsp:spPr>
        <a:xfrm>
          <a:off x="0" y="0"/>
          <a:ext cx="1039495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23D64-5A65-426D-BA85-2C867BFC96BD}">
      <dsp:nvSpPr>
        <dsp:cNvPr id="0" name=""/>
        <dsp:cNvSpPr/>
      </dsp:nvSpPr>
      <dsp:spPr>
        <a:xfrm>
          <a:off x="8315960" y="0"/>
          <a:ext cx="2078990" cy="3311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r" defTabSz="2400300" rtl="1">
            <a:lnSpc>
              <a:spcPct val="90000"/>
            </a:lnSpc>
            <a:spcBef>
              <a:spcPct val="0"/>
            </a:spcBef>
            <a:spcAft>
              <a:spcPct val="35000"/>
            </a:spcAft>
          </a:pPr>
          <a:r>
            <a:rPr lang="ar-IQ" sz="5400" kern="1200" dirty="0" smtClean="0"/>
            <a:t>تقسم </a:t>
          </a:r>
          <a:r>
            <a:rPr lang="ar-IQ" sz="5400" kern="1200" dirty="0" smtClean="0"/>
            <a:t>فترات </a:t>
          </a:r>
          <a:r>
            <a:rPr lang="ar-IQ" sz="5400" kern="1200" dirty="0" smtClean="0"/>
            <a:t>الراحة الى</a:t>
          </a:r>
          <a:endParaRPr lang="en-US" sz="5400" kern="1200" dirty="0"/>
        </a:p>
      </dsp:txBody>
      <dsp:txXfrm>
        <a:off x="8315960" y="0"/>
        <a:ext cx="2078990" cy="3311524"/>
      </dsp:txXfrm>
    </dsp:sp>
    <dsp:sp modelId="{1084C31A-A38D-45DD-9936-512AB70A5038}">
      <dsp:nvSpPr>
        <dsp:cNvPr id="0" name=""/>
        <dsp:cNvSpPr/>
      </dsp:nvSpPr>
      <dsp:spPr>
        <a:xfrm>
          <a:off x="0" y="38928"/>
          <a:ext cx="8160035" cy="778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r" defTabSz="1466850" rtl="1">
            <a:lnSpc>
              <a:spcPct val="90000"/>
            </a:lnSpc>
            <a:spcBef>
              <a:spcPct val="0"/>
            </a:spcBef>
            <a:spcAft>
              <a:spcPct val="35000"/>
            </a:spcAft>
          </a:pPr>
          <a:r>
            <a:rPr lang="ar-IQ" sz="3300" kern="1200" dirty="0" smtClean="0"/>
            <a:t>فترات الراحة الإيجابية المستخدمة بين التمرينات والمجاميع. </a:t>
          </a:r>
          <a:endParaRPr lang="en-US" sz="3300" kern="1200" dirty="0"/>
        </a:p>
      </dsp:txBody>
      <dsp:txXfrm>
        <a:off x="0" y="38928"/>
        <a:ext cx="8160035" cy="778564"/>
      </dsp:txXfrm>
    </dsp:sp>
    <dsp:sp modelId="{5BF5F9EC-E3B0-452C-ABE7-575DA4B84D4B}">
      <dsp:nvSpPr>
        <dsp:cNvPr id="0" name=""/>
        <dsp:cNvSpPr/>
      </dsp:nvSpPr>
      <dsp:spPr>
        <a:xfrm>
          <a:off x="0" y="817492"/>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18205-41A6-423D-B6C5-A9D8A3D58AE0}">
      <dsp:nvSpPr>
        <dsp:cNvPr id="0" name=""/>
        <dsp:cNvSpPr/>
      </dsp:nvSpPr>
      <dsp:spPr>
        <a:xfrm>
          <a:off x="0" y="856420"/>
          <a:ext cx="8160035" cy="778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r" defTabSz="1466850" rtl="1">
            <a:lnSpc>
              <a:spcPct val="90000"/>
            </a:lnSpc>
            <a:spcBef>
              <a:spcPct val="0"/>
            </a:spcBef>
            <a:spcAft>
              <a:spcPct val="35000"/>
            </a:spcAft>
          </a:pPr>
          <a:r>
            <a:rPr lang="ar-IQ" sz="3300" kern="1200" dirty="0" smtClean="0"/>
            <a:t>فترات الراحة الإيجابية بين الدورات التدريبية.</a:t>
          </a:r>
          <a:endParaRPr lang="en-US" sz="3300" kern="1200" dirty="0"/>
        </a:p>
      </dsp:txBody>
      <dsp:txXfrm>
        <a:off x="0" y="856420"/>
        <a:ext cx="8160035" cy="778564"/>
      </dsp:txXfrm>
    </dsp:sp>
    <dsp:sp modelId="{02000409-4194-4BCD-93AD-E7CBF5CF5C41}">
      <dsp:nvSpPr>
        <dsp:cNvPr id="0" name=""/>
        <dsp:cNvSpPr/>
      </dsp:nvSpPr>
      <dsp:spPr>
        <a:xfrm>
          <a:off x="0" y="1634984"/>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49715-BEB7-4E86-94FC-A00B3B4B80A8}">
      <dsp:nvSpPr>
        <dsp:cNvPr id="0" name=""/>
        <dsp:cNvSpPr/>
      </dsp:nvSpPr>
      <dsp:spPr>
        <a:xfrm>
          <a:off x="0" y="1673912"/>
          <a:ext cx="8160035" cy="778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r" defTabSz="1466850" rtl="1">
            <a:lnSpc>
              <a:spcPct val="90000"/>
            </a:lnSpc>
            <a:spcBef>
              <a:spcPct val="0"/>
            </a:spcBef>
            <a:spcAft>
              <a:spcPct val="35000"/>
            </a:spcAft>
          </a:pPr>
          <a:r>
            <a:rPr lang="ar-IQ" sz="3300" kern="1200" dirty="0" smtClean="0"/>
            <a:t>فترات الراحة الإيجابية السنوية. </a:t>
          </a:r>
          <a:endParaRPr lang="en-US" sz="3300" kern="1200" dirty="0"/>
        </a:p>
      </dsp:txBody>
      <dsp:txXfrm>
        <a:off x="0" y="1673912"/>
        <a:ext cx="8160035" cy="778564"/>
      </dsp:txXfrm>
    </dsp:sp>
    <dsp:sp modelId="{E2209487-7AE5-41EE-A713-ACD4D80997B0}">
      <dsp:nvSpPr>
        <dsp:cNvPr id="0" name=""/>
        <dsp:cNvSpPr/>
      </dsp:nvSpPr>
      <dsp:spPr>
        <a:xfrm>
          <a:off x="0" y="2452476"/>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95F6A2-72C0-41FC-969E-2F7998D6E27E}">
      <dsp:nvSpPr>
        <dsp:cNvPr id="0" name=""/>
        <dsp:cNvSpPr/>
      </dsp:nvSpPr>
      <dsp:spPr>
        <a:xfrm>
          <a:off x="0" y="2491405"/>
          <a:ext cx="8160035" cy="778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r" defTabSz="1466850" rtl="1">
            <a:lnSpc>
              <a:spcPct val="90000"/>
            </a:lnSpc>
            <a:spcBef>
              <a:spcPct val="0"/>
            </a:spcBef>
            <a:spcAft>
              <a:spcPct val="35000"/>
            </a:spcAft>
          </a:pPr>
          <a:r>
            <a:rPr lang="ar-IQ" sz="3300" kern="1200" dirty="0" smtClean="0"/>
            <a:t>فترات الراحة السلبية.</a:t>
          </a:r>
          <a:endParaRPr lang="en-US" sz="3300" kern="1200" dirty="0"/>
        </a:p>
      </dsp:txBody>
      <dsp:txXfrm>
        <a:off x="0" y="2491405"/>
        <a:ext cx="8160035" cy="778564"/>
      </dsp:txXfrm>
    </dsp:sp>
    <dsp:sp modelId="{12AFF7AE-6726-4565-85C3-7776E2E2E692}">
      <dsp:nvSpPr>
        <dsp:cNvPr id="0" name=""/>
        <dsp:cNvSpPr/>
      </dsp:nvSpPr>
      <dsp:spPr>
        <a:xfrm>
          <a:off x="0" y="3269969"/>
          <a:ext cx="8315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6B5D7-8779-44E4-BD19-D1355539B4D2}" type="datetimeFigureOut">
              <a:rPr lang="en-US" smtClean="0"/>
              <a:t>9/22/2018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B20EA-59DB-4295-8BD8-8069869BD0B8}" type="slidenum">
              <a:rPr lang="en-US" smtClean="0"/>
              <a:t>‹#›</a:t>
            </a:fld>
            <a:endParaRPr lang="en-US"/>
          </a:p>
        </p:txBody>
      </p:sp>
    </p:spTree>
    <p:extLst>
      <p:ext uri="{BB962C8B-B14F-4D97-AF65-F5344CB8AC3E}">
        <p14:creationId xmlns:p14="http://schemas.microsoft.com/office/powerpoint/2010/main" val="61638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9B20EA-59DB-4295-8BD8-8069869BD0B8}" type="slidenum">
              <a:rPr lang="en-US" smtClean="0"/>
              <a:t>2</a:t>
            </a:fld>
            <a:endParaRPr lang="en-US"/>
          </a:p>
        </p:txBody>
      </p:sp>
    </p:spTree>
    <p:extLst>
      <p:ext uri="{BB962C8B-B14F-4D97-AF65-F5344CB8AC3E}">
        <p14:creationId xmlns:p14="http://schemas.microsoft.com/office/powerpoint/2010/main" val="287689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9B20EA-59DB-4295-8BD8-8069869BD0B8}" type="slidenum">
              <a:rPr lang="en-US" smtClean="0"/>
              <a:t>5</a:t>
            </a:fld>
            <a:endParaRPr lang="en-US"/>
          </a:p>
        </p:txBody>
      </p:sp>
    </p:spTree>
    <p:extLst>
      <p:ext uri="{BB962C8B-B14F-4D97-AF65-F5344CB8AC3E}">
        <p14:creationId xmlns:p14="http://schemas.microsoft.com/office/powerpoint/2010/main" val="370617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B20EA-59DB-4295-8BD8-8069869BD0B8}" type="slidenum">
              <a:rPr lang="en-US" smtClean="0"/>
              <a:t>9</a:t>
            </a:fld>
            <a:endParaRPr lang="en-US"/>
          </a:p>
        </p:txBody>
      </p:sp>
    </p:spTree>
    <p:extLst>
      <p:ext uri="{BB962C8B-B14F-4D97-AF65-F5344CB8AC3E}">
        <p14:creationId xmlns:p14="http://schemas.microsoft.com/office/powerpoint/2010/main" val="416485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B20EA-59DB-4295-8BD8-8069869BD0B8}" type="slidenum">
              <a:rPr lang="en-US" smtClean="0"/>
              <a:t>13</a:t>
            </a:fld>
            <a:endParaRPr lang="en-US"/>
          </a:p>
        </p:txBody>
      </p:sp>
    </p:spTree>
    <p:extLst>
      <p:ext uri="{BB962C8B-B14F-4D97-AF65-F5344CB8AC3E}">
        <p14:creationId xmlns:p14="http://schemas.microsoft.com/office/powerpoint/2010/main" val="2128390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68BED15-87BE-472E-A916-D70261BE4C20}" type="datetime1">
              <a:rPr lang="en-US" smtClean="0"/>
              <a:t>9/22/2018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ar-IQ" smtClean="0"/>
              <a:t>محاضرة خاصة بطلبة الدكتوراه - ا. د مصطفى حسن عبد الكريم</a:t>
            </a:r>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2A363DA-82B5-426E-B6C0-610AEC137E8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00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7F925-2AE6-4726-9A6A-6AA2F08B504E}" type="datetime1">
              <a:rPr lang="en-US" smtClean="0"/>
              <a:t>9/22/2018</a:t>
            </a:fld>
            <a:endParaRPr lang="en-US"/>
          </a:p>
        </p:txBody>
      </p:sp>
      <p:sp>
        <p:nvSpPr>
          <p:cNvPr id="6" name="Footer Placeholder 5"/>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7" name="Slide Number Placeholder 6"/>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248803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36C9CC-077C-4627-A3CD-FC263678718F}" type="datetime1">
              <a:rPr lang="en-US" smtClean="0"/>
              <a:t>9/22/2018</a:t>
            </a:fld>
            <a:endParaRPr lang="en-US"/>
          </a:p>
        </p:txBody>
      </p:sp>
      <p:sp>
        <p:nvSpPr>
          <p:cNvPr id="6" name="Footer Placeholder 5"/>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7" name="Slide Number Placeholder 6"/>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408690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D9607-B559-4B87-A790-E75055A9B844}" type="datetime1">
              <a:rPr lang="en-US" smtClean="0"/>
              <a:t>9/22/2018</a:t>
            </a:fld>
            <a:endParaRPr lang="en-US"/>
          </a:p>
        </p:txBody>
      </p:sp>
      <p:sp>
        <p:nvSpPr>
          <p:cNvPr id="6" name="Footer Placeholder 5"/>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7" name="Slide Number Placeholder 6"/>
          <p:cNvSpPr>
            <a:spLocks noGrp="1"/>
          </p:cNvSpPr>
          <p:nvPr>
            <p:ph type="sldNum" sz="quarter" idx="12"/>
          </p:nvPr>
        </p:nvSpPr>
        <p:spPr/>
        <p:txBody>
          <a:bodyPr/>
          <a:lstStyle/>
          <a:p>
            <a:fld id="{12A363DA-82B5-426E-B6C0-610AEC137E8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7974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45B67-3C87-4E6C-A03C-467BAC239B2C}" type="datetime1">
              <a:rPr lang="en-US" smtClean="0"/>
              <a:t>9/22/2018</a:t>
            </a:fld>
            <a:endParaRPr lang="en-US"/>
          </a:p>
        </p:txBody>
      </p:sp>
      <p:sp>
        <p:nvSpPr>
          <p:cNvPr id="6" name="Footer Placeholder 5"/>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7" name="Slide Number Placeholder 6"/>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205440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D137156-494D-4952-94D0-E66F286C130E}" type="datetime1">
              <a:rPr lang="en-US" smtClean="0"/>
              <a:t>9/22/2018</a:t>
            </a:fld>
            <a:endParaRPr lang="en-US"/>
          </a:p>
        </p:txBody>
      </p:sp>
      <p:sp>
        <p:nvSpPr>
          <p:cNvPr id="4" name="Footer Placeholder 3"/>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5" name="Slide Number Placeholder 4"/>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3799093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76BA2F9-6095-473F-8098-756F69A3AD9B}" type="datetime1">
              <a:rPr lang="en-US" smtClean="0"/>
              <a:t>9/22/2018</a:t>
            </a:fld>
            <a:endParaRPr lang="en-US"/>
          </a:p>
        </p:txBody>
      </p:sp>
      <p:sp>
        <p:nvSpPr>
          <p:cNvPr id="4" name="Footer Placeholder 3"/>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5" name="Slide Number Placeholder 4"/>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25398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F11A61-4BA7-47AA-99E6-62D79567EA9F}" type="datetime1">
              <a:rPr lang="en-US" smtClean="0"/>
              <a:t>9/22/2018</a:t>
            </a:fld>
            <a:endParaRPr lang="en-US"/>
          </a:p>
        </p:txBody>
      </p:sp>
      <p:sp>
        <p:nvSpPr>
          <p:cNvPr id="5" name="Footer Placeholder 4"/>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6" name="Slide Number Placeholder 5"/>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1434446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5686D3-7119-4B70-8BF0-8758A32EAB3C}" type="datetime1">
              <a:rPr lang="en-US" smtClean="0"/>
              <a:t>9/22/2018</a:t>
            </a:fld>
            <a:endParaRPr lang="en-US"/>
          </a:p>
        </p:txBody>
      </p:sp>
      <p:sp>
        <p:nvSpPr>
          <p:cNvPr id="5" name="Footer Placeholder 4"/>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6" name="Slide Number Placeholder 5"/>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173400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CBE42A-87C3-4DA7-8826-E14823F5D09A}" type="datetime1">
              <a:rPr lang="en-US" smtClean="0"/>
              <a:t>9/22/2018</a:t>
            </a:fld>
            <a:endParaRPr lang="en-US"/>
          </a:p>
        </p:txBody>
      </p:sp>
      <p:sp>
        <p:nvSpPr>
          <p:cNvPr id="5" name="Footer Placeholder 4"/>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6" name="Slide Number Placeholder 5"/>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239279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B2138-6538-4BE0-95DD-AC7D9C28D171}" type="datetime1">
              <a:rPr lang="en-US" smtClean="0"/>
              <a:t>9/22/2018</a:t>
            </a:fld>
            <a:endParaRPr lang="en-US"/>
          </a:p>
        </p:txBody>
      </p:sp>
      <p:sp>
        <p:nvSpPr>
          <p:cNvPr id="5" name="Footer Placeholder 4"/>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6" name="Slide Number Placeholder 5"/>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292787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50573A-6684-4CFC-8EE0-CCA1681AB40E}" type="datetime1">
              <a:rPr lang="en-US" smtClean="0"/>
              <a:t>9/22/2018</a:t>
            </a:fld>
            <a:endParaRPr lang="en-US"/>
          </a:p>
        </p:txBody>
      </p:sp>
      <p:sp>
        <p:nvSpPr>
          <p:cNvPr id="6" name="Footer Placeholder 5"/>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7" name="Slide Number Placeholder 6"/>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390863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0AC394-F5EC-42E8-A42E-B4CF1E2AE75B}" type="datetime1">
              <a:rPr lang="en-US" smtClean="0"/>
              <a:t>9/22/2018</a:t>
            </a:fld>
            <a:endParaRPr lang="en-US"/>
          </a:p>
        </p:txBody>
      </p:sp>
      <p:sp>
        <p:nvSpPr>
          <p:cNvPr id="8" name="Footer Placeholder 7"/>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9" name="Slide Number Placeholder 8"/>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334366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3A76E5-0106-4DE2-9353-5CFB9FF6926B}" type="datetime1">
              <a:rPr lang="en-US" smtClean="0"/>
              <a:t>9/22/2018</a:t>
            </a:fld>
            <a:endParaRPr lang="en-US"/>
          </a:p>
        </p:txBody>
      </p:sp>
      <p:sp>
        <p:nvSpPr>
          <p:cNvPr id="4" name="Footer Placeholder 3"/>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5" name="Slide Number Placeholder 4"/>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201595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19F12-AE05-48CA-AFD0-FDA6C30B10A9}" type="datetime1">
              <a:rPr lang="en-US" smtClean="0"/>
              <a:t>9/22/2018</a:t>
            </a:fld>
            <a:endParaRPr lang="en-US"/>
          </a:p>
        </p:txBody>
      </p:sp>
      <p:sp>
        <p:nvSpPr>
          <p:cNvPr id="3" name="Footer Placeholder 2"/>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4" name="Slide Number Placeholder 3"/>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297765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221E9-71B0-442A-A369-E6CFAF32A7C2}" type="datetime1">
              <a:rPr lang="en-US" smtClean="0"/>
              <a:t>9/22/2018</a:t>
            </a:fld>
            <a:endParaRPr lang="en-US"/>
          </a:p>
        </p:txBody>
      </p:sp>
      <p:sp>
        <p:nvSpPr>
          <p:cNvPr id="6" name="Footer Placeholder 5"/>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7" name="Slide Number Placeholder 6"/>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6541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FA6FE-E41A-4242-B519-FC2FA7C2A5C6}" type="datetime1">
              <a:rPr lang="en-US" smtClean="0"/>
              <a:t>9/22/2018</a:t>
            </a:fld>
            <a:endParaRPr lang="en-US"/>
          </a:p>
        </p:txBody>
      </p:sp>
      <p:sp>
        <p:nvSpPr>
          <p:cNvPr id="6" name="Footer Placeholder 5"/>
          <p:cNvSpPr>
            <a:spLocks noGrp="1"/>
          </p:cNvSpPr>
          <p:nvPr>
            <p:ph type="ftr" sz="quarter" idx="11"/>
          </p:nvPr>
        </p:nvSpPr>
        <p:spPr/>
        <p:txBody>
          <a:bodyPr/>
          <a:lstStyle/>
          <a:p>
            <a:r>
              <a:rPr lang="ar-IQ" smtClean="0"/>
              <a:t>محاضرة خاصة بطلبة الدكتوراه - ا. د مصطفى حسن عبد الكريم</a:t>
            </a:r>
            <a:endParaRPr lang="en-US"/>
          </a:p>
        </p:txBody>
      </p:sp>
      <p:sp>
        <p:nvSpPr>
          <p:cNvPr id="7" name="Slide Number Placeholder 6"/>
          <p:cNvSpPr>
            <a:spLocks noGrp="1"/>
          </p:cNvSpPr>
          <p:nvPr>
            <p:ph type="sldNum" sz="quarter" idx="12"/>
          </p:nvPr>
        </p:nvSpPr>
        <p:spPr/>
        <p:txBody>
          <a:bodyPr/>
          <a:lstStyle/>
          <a:p>
            <a:fld id="{12A363DA-82B5-426E-B6C0-610AEC137E82}" type="slidenum">
              <a:rPr lang="en-US" smtClean="0"/>
              <a:t>‹#›</a:t>
            </a:fld>
            <a:endParaRPr lang="en-US"/>
          </a:p>
        </p:txBody>
      </p:sp>
    </p:spTree>
    <p:extLst>
      <p:ext uri="{BB962C8B-B14F-4D97-AF65-F5344CB8AC3E}">
        <p14:creationId xmlns:p14="http://schemas.microsoft.com/office/powerpoint/2010/main" val="37460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4FA02F5-7B3A-4ED1-8B01-9BDBD517D746}" type="datetime1">
              <a:rPr lang="en-US" smtClean="0"/>
              <a:t>9/22/2018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ar-IQ" smtClean="0"/>
              <a:t>محاضرة خاصة بطلبة الدكتوراه - ا. د مصطفى حسن عبد الكريم</a:t>
            </a:r>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2A363DA-82B5-426E-B6C0-610AEC137E82}" type="slidenum">
              <a:rPr lang="en-US" smtClean="0"/>
              <a:t>‹#›</a:t>
            </a:fld>
            <a:endParaRPr lang="en-US"/>
          </a:p>
        </p:txBody>
      </p:sp>
    </p:spTree>
    <p:extLst>
      <p:ext uri="{BB962C8B-B14F-4D97-AF65-F5344CB8AC3E}">
        <p14:creationId xmlns:p14="http://schemas.microsoft.com/office/powerpoint/2010/main" val="874676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حمل التدريب الرياضي</a:t>
            </a:r>
            <a:endParaRPr lang="en-US" dirty="0"/>
          </a:p>
        </p:txBody>
      </p:sp>
      <p:sp>
        <p:nvSpPr>
          <p:cNvPr id="3" name="Subtitle 2"/>
          <p:cNvSpPr>
            <a:spLocks noGrp="1"/>
          </p:cNvSpPr>
          <p:nvPr>
            <p:ph type="subTitle" idx="1"/>
          </p:nvPr>
        </p:nvSpPr>
        <p:spPr/>
        <p:txBody>
          <a:bodyPr/>
          <a:lstStyle/>
          <a:p>
            <a:r>
              <a:rPr lang="ar-IQ" dirty="0" smtClean="0"/>
              <a:t>ا. د مصطفى حسن عبد الكريم</a:t>
            </a:r>
            <a:endParaRPr lang="en-US" dirty="0"/>
          </a:p>
        </p:txBody>
      </p:sp>
      <p:sp>
        <p:nvSpPr>
          <p:cNvPr id="4" name="Footer Placeholder 3"/>
          <p:cNvSpPr>
            <a:spLocks noGrp="1"/>
          </p:cNvSpPr>
          <p:nvPr>
            <p:ph type="ftr" sz="quarter" idx="11"/>
          </p:nvPr>
        </p:nvSpPr>
        <p:spPr>
          <a:xfrm rot="21420000">
            <a:off x="5639485" y="5283855"/>
            <a:ext cx="5440592" cy="462856"/>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23549995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108"/>
            <a:ext cx="10396882" cy="1151965"/>
          </a:xfr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Autofit/>
          </a:bodyPr>
          <a:lstStyle/>
          <a:p>
            <a:pPr algn="r" rtl="1"/>
            <a:r>
              <a:rPr lang="ar-IQ" sz="2800" dirty="0" smtClean="0"/>
              <a:t>كثافة الحمل: يقصد </a:t>
            </a:r>
            <a:r>
              <a:rPr lang="ar-IQ" sz="2800" dirty="0"/>
              <a:t>بكثافة الحمل مدى طول او قصر الفترة او الفترات الزمنية التي تستغرق في الراحة بين اعادة تكرار الجهد البدني (التمرين) او بين الجهود البدنية (التمرينات) المكونة للحمل.</a:t>
            </a:r>
            <a:endParaRPr lang="en-US" sz="28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190177317"/>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6312665" y="5757334"/>
            <a:ext cx="4968607" cy="498470"/>
          </a:xfrm>
        </p:spPr>
        <p:txBody>
          <a:bodyPr/>
          <a:lstStyle/>
          <a:p>
            <a:r>
              <a:rPr lang="ar-IQ" sz="1800" dirty="0" smtClean="0"/>
              <a:t>محاضرة خاصة بطلبة الدكتوراه - ا. د مصطفى حسن عبد الكريم</a:t>
            </a:r>
            <a:endParaRPr lang="en-US" sz="1800" dirty="0"/>
          </a:p>
        </p:txBody>
      </p:sp>
    </p:spTree>
    <p:extLst>
      <p:ext uri="{BB962C8B-B14F-4D97-AF65-F5344CB8AC3E}">
        <p14:creationId xmlns:p14="http://schemas.microsoft.com/office/powerpoint/2010/main" val="77517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5">
                                            <p:graphicEl>
                                              <a:dgm id="{8216E300-FB64-4675-AEB2-25447DF05ABF}"/>
                                            </p:graphicEl>
                                          </p:spTgt>
                                        </p:tgtEl>
                                        <p:attrNameLst>
                                          <p:attrName>style.visibility</p:attrName>
                                        </p:attrNameLst>
                                      </p:cBhvr>
                                      <p:to>
                                        <p:strVal val="visible"/>
                                      </p:to>
                                    </p:set>
                                    <p:animScale>
                                      <p:cBhvr>
                                        <p:cTn id="12" dur="1000" decel="50000" fill="hold">
                                          <p:stCondLst>
                                            <p:cond delay="0"/>
                                          </p:stCondLst>
                                        </p:cTn>
                                        <p:tgtEl>
                                          <p:spTgt spid="5">
                                            <p:graphicEl>
                                              <a:dgm id="{8216E300-FB64-4675-AEB2-25447DF05AB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graphicEl>
                                              <a:dgm id="{8216E300-FB64-4675-AEB2-25447DF05ABF}"/>
                                            </p:graphicEl>
                                          </p:spTgt>
                                        </p:tgtEl>
                                        <p:attrNameLst>
                                          <p:attrName>ppt_x</p:attrName>
                                          <p:attrName>ppt_y</p:attrName>
                                        </p:attrNameLst>
                                      </p:cBhvr>
                                    </p:animMotion>
                                    <p:animEffect transition="in" filter="fade">
                                      <p:cBhvr>
                                        <p:cTn id="14" dur="1000"/>
                                        <p:tgtEl>
                                          <p:spTgt spid="5">
                                            <p:graphicEl>
                                              <a:dgm id="{8216E300-FB64-4675-AEB2-25447DF05ABF}"/>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5">
                                            <p:graphicEl>
                                              <a:dgm id="{BE123D64-5A65-426D-BA85-2C867BFC96BD}"/>
                                            </p:graphicEl>
                                          </p:spTgt>
                                        </p:tgtEl>
                                        <p:attrNameLst>
                                          <p:attrName>style.visibility</p:attrName>
                                        </p:attrNameLst>
                                      </p:cBhvr>
                                      <p:to>
                                        <p:strVal val="visible"/>
                                      </p:to>
                                    </p:set>
                                    <p:animScale>
                                      <p:cBhvr>
                                        <p:cTn id="17" dur="1000" decel="50000" fill="hold">
                                          <p:stCondLst>
                                            <p:cond delay="0"/>
                                          </p:stCondLst>
                                        </p:cTn>
                                        <p:tgtEl>
                                          <p:spTgt spid="5">
                                            <p:graphicEl>
                                              <a:dgm id="{BE123D64-5A65-426D-BA85-2C867BFC96B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graphicEl>
                                              <a:dgm id="{BE123D64-5A65-426D-BA85-2C867BFC96BD}"/>
                                            </p:graphicEl>
                                          </p:spTgt>
                                        </p:tgtEl>
                                        <p:attrNameLst>
                                          <p:attrName>ppt_x</p:attrName>
                                          <p:attrName>ppt_y</p:attrName>
                                        </p:attrNameLst>
                                      </p:cBhvr>
                                    </p:animMotion>
                                    <p:animEffect transition="in" filter="fade">
                                      <p:cBhvr>
                                        <p:cTn id="19" dur="1000"/>
                                        <p:tgtEl>
                                          <p:spTgt spid="5">
                                            <p:graphicEl>
                                              <a:dgm id="{BE123D64-5A65-426D-BA85-2C867BFC96B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5">
                                            <p:graphicEl>
                                              <a:dgm id="{5BF5F9EC-E3B0-452C-ABE7-575DA4B84D4B}"/>
                                            </p:graphicEl>
                                          </p:spTgt>
                                        </p:tgtEl>
                                        <p:attrNameLst>
                                          <p:attrName>style.visibility</p:attrName>
                                        </p:attrNameLst>
                                      </p:cBhvr>
                                      <p:to>
                                        <p:strVal val="visible"/>
                                      </p:to>
                                    </p:set>
                                    <p:animScale>
                                      <p:cBhvr>
                                        <p:cTn id="24" dur="1000" decel="50000" fill="hold">
                                          <p:stCondLst>
                                            <p:cond delay="0"/>
                                          </p:stCondLst>
                                        </p:cTn>
                                        <p:tgtEl>
                                          <p:spTgt spid="5">
                                            <p:graphicEl>
                                              <a:dgm id="{5BF5F9EC-E3B0-452C-ABE7-575DA4B84D4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graphicEl>
                                              <a:dgm id="{5BF5F9EC-E3B0-452C-ABE7-575DA4B84D4B}"/>
                                            </p:graphicEl>
                                          </p:spTgt>
                                        </p:tgtEl>
                                        <p:attrNameLst>
                                          <p:attrName>ppt_x</p:attrName>
                                          <p:attrName>ppt_y</p:attrName>
                                        </p:attrNameLst>
                                      </p:cBhvr>
                                    </p:animMotion>
                                    <p:animEffect transition="in" filter="fade">
                                      <p:cBhvr>
                                        <p:cTn id="26" dur="1000"/>
                                        <p:tgtEl>
                                          <p:spTgt spid="5">
                                            <p:graphicEl>
                                              <a:dgm id="{5BF5F9EC-E3B0-452C-ABE7-575DA4B84D4B}"/>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5">
                                            <p:graphicEl>
                                              <a:dgm id="{1084C31A-A38D-45DD-9936-512AB70A5038}"/>
                                            </p:graphicEl>
                                          </p:spTgt>
                                        </p:tgtEl>
                                        <p:attrNameLst>
                                          <p:attrName>style.visibility</p:attrName>
                                        </p:attrNameLst>
                                      </p:cBhvr>
                                      <p:to>
                                        <p:strVal val="visible"/>
                                      </p:to>
                                    </p:set>
                                    <p:animScale>
                                      <p:cBhvr>
                                        <p:cTn id="29" dur="1000" decel="50000" fill="hold">
                                          <p:stCondLst>
                                            <p:cond delay="0"/>
                                          </p:stCondLst>
                                        </p:cTn>
                                        <p:tgtEl>
                                          <p:spTgt spid="5">
                                            <p:graphicEl>
                                              <a:dgm id="{1084C31A-A38D-45DD-9936-512AB70A503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graphicEl>
                                              <a:dgm id="{1084C31A-A38D-45DD-9936-512AB70A5038}"/>
                                            </p:graphicEl>
                                          </p:spTgt>
                                        </p:tgtEl>
                                        <p:attrNameLst>
                                          <p:attrName>ppt_x</p:attrName>
                                          <p:attrName>ppt_y</p:attrName>
                                        </p:attrNameLst>
                                      </p:cBhvr>
                                    </p:animMotion>
                                    <p:animEffect transition="in" filter="fade">
                                      <p:cBhvr>
                                        <p:cTn id="31" dur="1000"/>
                                        <p:tgtEl>
                                          <p:spTgt spid="5">
                                            <p:graphicEl>
                                              <a:dgm id="{1084C31A-A38D-45DD-9936-512AB70A503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5">
                                            <p:graphicEl>
                                              <a:dgm id="{02000409-4194-4BCD-93AD-E7CBF5CF5C41}"/>
                                            </p:graphicEl>
                                          </p:spTgt>
                                        </p:tgtEl>
                                        <p:attrNameLst>
                                          <p:attrName>style.visibility</p:attrName>
                                        </p:attrNameLst>
                                      </p:cBhvr>
                                      <p:to>
                                        <p:strVal val="visible"/>
                                      </p:to>
                                    </p:set>
                                    <p:animScale>
                                      <p:cBhvr>
                                        <p:cTn id="36" dur="1000" decel="50000" fill="hold">
                                          <p:stCondLst>
                                            <p:cond delay="0"/>
                                          </p:stCondLst>
                                        </p:cTn>
                                        <p:tgtEl>
                                          <p:spTgt spid="5">
                                            <p:graphicEl>
                                              <a:dgm id="{02000409-4194-4BCD-93AD-E7CBF5CF5C4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
                                            <p:graphicEl>
                                              <a:dgm id="{02000409-4194-4BCD-93AD-E7CBF5CF5C41}"/>
                                            </p:graphicEl>
                                          </p:spTgt>
                                        </p:tgtEl>
                                        <p:attrNameLst>
                                          <p:attrName>ppt_x</p:attrName>
                                          <p:attrName>ppt_y</p:attrName>
                                        </p:attrNameLst>
                                      </p:cBhvr>
                                    </p:animMotion>
                                    <p:animEffect transition="in" filter="fade">
                                      <p:cBhvr>
                                        <p:cTn id="38" dur="1000"/>
                                        <p:tgtEl>
                                          <p:spTgt spid="5">
                                            <p:graphicEl>
                                              <a:dgm id="{02000409-4194-4BCD-93AD-E7CBF5CF5C41}"/>
                                            </p:graphicEl>
                                          </p:spTgt>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5">
                                            <p:graphicEl>
                                              <a:dgm id="{0F718205-41A6-423D-B6C5-A9D8A3D58AE0}"/>
                                            </p:graphicEl>
                                          </p:spTgt>
                                        </p:tgtEl>
                                        <p:attrNameLst>
                                          <p:attrName>style.visibility</p:attrName>
                                        </p:attrNameLst>
                                      </p:cBhvr>
                                      <p:to>
                                        <p:strVal val="visible"/>
                                      </p:to>
                                    </p:set>
                                    <p:animScale>
                                      <p:cBhvr>
                                        <p:cTn id="41" dur="1000" decel="50000" fill="hold">
                                          <p:stCondLst>
                                            <p:cond delay="0"/>
                                          </p:stCondLst>
                                        </p:cTn>
                                        <p:tgtEl>
                                          <p:spTgt spid="5">
                                            <p:graphicEl>
                                              <a:dgm id="{0F718205-41A6-423D-B6C5-A9D8A3D58AE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
                                            <p:graphicEl>
                                              <a:dgm id="{0F718205-41A6-423D-B6C5-A9D8A3D58AE0}"/>
                                            </p:graphicEl>
                                          </p:spTgt>
                                        </p:tgtEl>
                                        <p:attrNameLst>
                                          <p:attrName>ppt_x</p:attrName>
                                          <p:attrName>ppt_y</p:attrName>
                                        </p:attrNameLst>
                                      </p:cBhvr>
                                    </p:animMotion>
                                    <p:animEffect transition="in" filter="fade">
                                      <p:cBhvr>
                                        <p:cTn id="43" dur="1000"/>
                                        <p:tgtEl>
                                          <p:spTgt spid="5">
                                            <p:graphicEl>
                                              <a:dgm id="{0F718205-41A6-423D-B6C5-A9D8A3D58AE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5">
                                            <p:graphicEl>
                                              <a:dgm id="{E2209487-7AE5-41EE-A713-ACD4D80997B0}"/>
                                            </p:graphicEl>
                                          </p:spTgt>
                                        </p:tgtEl>
                                        <p:attrNameLst>
                                          <p:attrName>style.visibility</p:attrName>
                                        </p:attrNameLst>
                                      </p:cBhvr>
                                      <p:to>
                                        <p:strVal val="visible"/>
                                      </p:to>
                                    </p:set>
                                    <p:animScale>
                                      <p:cBhvr>
                                        <p:cTn id="48" dur="1000" decel="50000" fill="hold">
                                          <p:stCondLst>
                                            <p:cond delay="0"/>
                                          </p:stCondLst>
                                        </p:cTn>
                                        <p:tgtEl>
                                          <p:spTgt spid="5">
                                            <p:graphicEl>
                                              <a:dgm id="{E2209487-7AE5-41EE-A713-ACD4D80997B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5">
                                            <p:graphicEl>
                                              <a:dgm id="{E2209487-7AE5-41EE-A713-ACD4D80997B0}"/>
                                            </p:graphicEl>
                                          </p:spTgt>
                                        </p:tgtEl>
                                        <p:attrNameLst>
                                          <p:attrName>ppt_x</p:attrName>
                                          <p:attrName>ppt_y</p:attrName>
                                        </p:attrNameLst>
                                      </p:cBhvr>
                                    </p:animMotion>
                                    <p:animEffect transition="in" filter="fade">
                                      <p:cBhvr>
                                        <p:cTn id="50" dur="1000"/>
                                        <p:tgtEl>
                                          <p:spTgt spid="5">
                                            <p:graphicEl>
                                              <a:dgm id="{E2209487-7AE5-41EE-A713-ACD4D80997B0}"/>
                                            </p:graphicEl>
                                          </p:spTgt>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5">
                                            <p:graphicEl>
                                              <a:dgm id="{70649715-BEB7-4E86-94FC-A00B3B4B80A8}"/>
                                            </p:graphicEl>
                                          </p:spTgt>
                                        </p:tgtEl>
                                        <p:attrNameLst>
                                          <p:attrName>style.visibility</p:attrName>
                                        </p:attrNameLst>
                                      </p:cBhvr>
                                      <p:to>
                                        <p:strVal val="visible"/>
                                      </p:to>
                                    </p:set>
                                    <p:animScale>
                                      <p:cBhvr>
                                        <p:cTn id="53" dur="1000" decel="50000" fill="hold">
                                          <p:stCondLst>
                                            <p:cond delay="0"/>
                                          </p:stCondLst>
                                        </p:cTn>
                                        <p:tgtEl>
                                          <p:spTgt spid="5">
                                            <p:graphicEl>
                                              <a:dgm id="{70649715-BEB7-4E86-94FC-A00B3B4B80A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5">
                                            <p:graphicEl>
                                              <a:dgm id="{70649715-BEB7-4E86-94FC-A00B3B4B80A8}"/>
                                            </p:graphicEl>
                                          </p:spTgt>
                                        </p:tgtEl>
                                        <p:attrNameLst>
                                          <p:attrName>ppt_x</p:attrName>
                                          <p:attrName>ppt_y</p:attrName>
                                        </p:attrNameLst>
                                      </p:cBhvr>
                                    </p:animMotion>
                                    <p:animEffect transition="in" filter="fade">
                                      <p:cBhvr>
                                        <p:cTn id="55" dur="1000"/>
                                        <p:tgtEl>
                                          <p:spTgt spid="5">
                                            <p:graphicEl>
                                              <a:dgm id="{70649715-BEB7-4E86-94FC-A00B3B4B80A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grpId="0" nodeType="clickEffect">
                                  <p:stCondLst>
                                    <p:cond delay="0"/>
                                  </p:stCondLst>
                                  <p:childTnLst>
                                    <p:set>
                                      <p:cBhvr>
                                        <p:cTn id="59" dur="1" fill="hold">
                                          <p:stCondLst>
                                            <p:cond delay="0"/>
                                          </p:stCondLst>
                                        </p:cTn>
                                        <p:tgtEl>
                                          <p:spTgt spid="5">
                                            <p:graphicEl>
                                              <a:dgm id="{12AFF7AE-6726-4565-85C3-7776E2E2E692}"/>
                                            </p:graphicEl>
                                          </p:spTgt>
                                        </p:tgtEl>
                                        <p:attrNameLst>
                                          <p:attrName>style.visibility</p:attrName>
                                        </p:attrNameLst>
                                      </p:cBhvr>
                                      <p:to>
                                        <p:strVal val="visible"/>
                                      </p:to>
                                    </p:set>
                                    <p:animScale>
                                      <p:cBhvr>
                                        <p:cTn id="60" dur="1000" decel="50000" fill="hold">
                                          <p:stCondLst>
                                            <p:cond delay="0"/>
                                          </p:stCondLst>
                                        </p:cTn>
                                        <p:tgtEl>
                                          <p:spTgt spid="5">
                                            <p:graphicEl>
                                              <a:dgm id="{12AFF7AE-6726-4565-85C3-7776E2E2E69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5">
                                            <p:graphicEl>
                                              <a:dgm id="{12AFF7AE-6726-4565-85C3-7776E2E2E692}"/>
                                            </p:graphicEl>
                                          </p:spTgt>
                                        </p:tgtEl>
                                        <p:attrNameLst>
                                          <p:attrName>ppt_x</p:attrName>
                                          <p:attrName>ppt_y</p:attrName>
                                        </p:attrNameLst>
                                      </p:cBhvr>
                                    </p:animMotion>
                                    <p:animEffect transition="in" filter="fade">
                                      <p:cBhvr>
                                        <p:cTn id="62" dur="1000"/>
                                        <p:tgtEl>
                                          <p:spTgt spid="5">
                                            <p:graphicEl>
                                              <a:dgm id="{12AFF7AE-6726-4565-85C3-7776E2E2E692}"/>
                                            </p:graphicEl>
                                          </p:spTgt>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5">
                                            <p:graphicEl>
                                              <a:dgm id="{B495F6A2-72C0-41FC-969E-2F7998D6E27E}"/>
                                            </p:graphicEl>
                                          </p:spTgt>
                                        </p:tgtEl>
                                        <p:attrNameLst>
                                          <p:attrName>style.visibility</p:attrName>
                                        </p:attrNameLst>
                                      </p:cBhvr>
                                      <p:to>
                                        <p:strVal val="visible"/>
                                      </p:to>
                                    </p:set>
                                    <p:animScale>
                                      <p:cBhvr>
                                        <p:cTn id="65" dur="1000" decel="50000" fill="hold">
                                          <p:stCondLst>
                                            <p:cond delay="0"/>
                                          </p:stCondLst>
                                        </p:cTn>
                                        <p:tgtEl>
                                          <p:spTgt spid="5">
                                            <p:graphicEl>
                                              <a:dgm id="{B495F6A2-72C0-41FC-969E-2F7998D6E27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5">
                                            <p:graphicEl>
                                              <a:dgm id="{B495F6A2-72C0-41FC-969E-2F7998D6E27E}"/>
                                            </p:graphicEl>
                                          </p:spTgt>
                                        </p:tgtEl>
                                        <p:attrNameLst>
                                          <p:attrName>ppt_x</p:attrName>
                                          <p:attrName>ppt_y</p:attrName>
                                        </p:attrNameLst>
                                      </p:cBhvr>
                                    </p:animMotion>
                                    <p:animEffect transition="in" filter="fade">
                                      <p:cBhvr>
                                        <p:cTn id="67" dur="1000"/>
                                        <p:tgtEl>
                                          <p:spTgt spid="5">
                                            <p:graphicEl>
                                              <a:dgm id="{B495F6A2-72C0-41FC-969E-2F7998D6E2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224" y="177653"/>
            <a:ext cx="3679347" cy="1151965"/>
          </a:xfrm>
          <a:solidFill>
            <a:schemeClr val="accent1">
              <a:lumMod val="40000"/>
              <a:lumOff val="6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a:normAutofit/>
          </a:bodyPr>
          <a:lstStyle/>
          <a:p>
            <a:pPr algn="r" rtl="1"/>
            <a:r>
              <a:rPr lang="ar-IQ" sz="4000" dirty="0" smtClean="0"/>
              <a:t>أنواع الكثافة التدريبية</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1211855"/>
                <a:ext cx="11543215" cy="4087260"/>
              </a:xfrm>
            </p:spPr>
            <p:txBody>
              <a:bodyPr>
                <a:noAutofit/>
              </a:bodyPr>
              <a:lstStyle/>
              <a:p>
                <a:pPr algn="r" rtl="1"/>
                <a:r>
                  <a:rPr lang="ar-IQ" dirty="0" smtClean="0"/>
                  <a:t>1- الكثافة التدريبية النسبية:</a:t>
                </a:r>
              </a:p>
              <a:p>
                <a:pPr algn="r" rtl="1"/>
                <a:r>
                  <a:rPr lang="ar-SA" dirty="0"/>
                  <a:t>وتعزى الى النسبة المئوية للحجم التدريبي المنفذ من قبل الرياضي مقارنة مع الحجم التدريبي الكلي المستعمل في الوحدة التدريبية .ويمكن حسابها عن طريق تطبيق المعادلة الاتية.</a:t>
                </a:r>
                <a:r>
                  <a:rPr lang="en-US" dirty="0"/>
                  <a:t/>
                </a:r>
                <a:br>
                  <a:rPr lang="en-US" dirty="0"/>
                </a:b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𝟏𝟎𝟎</m:t>
                        </m:r>
                        <m:r>
                          <a:rPr lang="en-US" b="1">
                            <a:latin typeface="Cambria Math" panose="02040503050406030204" pitchFamily="18" charset="0"/>
                          </a:rPr>
                          <m:t> </m:t>
                        </m:r>
                        <m:r>
                          <a:rPr lang="en-US" b="1" i="1">
                            <a:latin typeface="Cambria Math" panose="02040503050406030204" pitchFamily="18" charset="0"/>
                          </a:rPr>
                          <m:t>𝑿</m:t>
                        </m:r>
                        <m:r>
                          <a:rPr lang="ar-SA">
                            <a:latin typeface="Cambria Math" panose="02040503050406030204" pitchFamily="18" charset="0"/>
                          </a:rPr>
                          <m:t>المطلق</m:t>
                        </m:r>
                        <m:r>
                          <a:rPr lang="ar-SA">
                            <a:latin typeface="Cambria Math" panose="02040503050406030204" pitchFamily="18" charset="0"/>
                          </a:rPr>
                          <m:t> </m:t>
                        </m:r>
                        <m:r>
                          <a:rPr lang="ar-SA">
                            <a:latin typeface="Cambria Math" panose="02040503050406030204" pitchFamily="18" charset="0"/>
                          </a:rPr>
                          <m:t>الحجم</m:t>
                        </m:r>
                      </m:num>
                      <m:den>
                        <m:r>
                          <a:rPr lang="ar-SA">
                            <a:latin typeface="Cambria Math" panose="02040503050406030204" pitchFamily="18" charset="0"/>
                          </a:rPr>
                          <m:t>النسبي</m:t>
                        </m:r>
                        <m:r>
                          <a:rPr lang="ar-SA">
                            <a:latin typeface="Cambria Math" panose="02040503050406030204" pitchFamily="18" charset="0"/>
                          </a:rPr>
                          <m:t> </m:t>
                        </m:r>
                        <m:r>
                          <a:rPr lang="ar-SA">
                            <a:latin typeface="Cambria Math" panose="02040503050406030204" pitchFamily="18" charset="0"/>
                          </a:rPr>
                          <m:t>الحجم</m:t>
                        </m:r>
                      </m:den>
                    </m:f>
                    <m:r>
                      <a:rPr lang="en-US" b="1">
                        <a:latin typeface="Cambria Math" panose="02040503050406030204" pitchFamily="18" charset="0"/>
                      </a:rPr>
                      <m:t>=</m:t>
                    </m:r>
                    <m:r>
                      <a:rPr lang="ar-SA">
                        <a:latin typeface="Cambria Math" panose="02040503050406030204" pitchFamily="18" charset="0"/>
                      </a:rPr>
                      <m:t>النسبية</m:t>
                    </m:r>
                    <m:r>
                      <a:rPr lang="ar-SA">
                        <a:latin typeface="Cambria Math" panose="02040503050406030204" pitchFamily="18" charset="0"/>
                      </a:rPr>
                      <m:t> </m:t>
                    </m:r>
                    <m:r>
                      <a:rPr lang="ar-SA">
                        <a:latin typeface="Cambria Math" panose="02040503050406030204" pitchFamily="18" charset="0"/>
                      </a:rPr>
                      <m:t>الكثافة</m:t>
                    </m:r>
                  </m:oMath>
                </a14:m>
                <a:r>
                  <a:rPr lang="ar-SA" b="1" dirty="0"/>
                  <a:t>  </a:t>
                </a:r>
                <a:endParaRPr lang="en-US" dirty="0"/>
              </a:p>
              <a:p>
                <a:pPr algn="r" rtl="1"/>
                <a:r>
                  <a:rPr lang="ar-SA" dirty="0"/>
                  <a:t>وكما هو معروف أن الحجم المطلق هو الحجم التدريبي المنجز من قبل اللاعب والحجم النسبي هو الزمن الذي تستغرقه الوحدة التدريبية.</a:t>
                </a:r>
                <a:endParaRPr lang="en-US" dirty="0"/>
              </a:p>
              <a:p>
                <a:pPr algn="r" rtl="1"/>
                <a:r>
                  <a:rPr lang="ar-SA" b="1" u="sng" dirty="0"/>
                  <a:t>مثال/</a:t>
                </a:r>
                <a:r>
                  <a:rPr lang="ar-SA" dirty="0"/>
                  <a:t> لاعب أستغرق اداءه (</a:t>
                </a:r>
                <a:r>
                  <a:rPr lang="en-US" dirty="0"/>
                  <a:t>102</a:t>
                </a:r>
                <a:r>
                  <a:rPr lang="ar-SA" dirty="0"/>
                  <a:t>) دقيقة الاداء الحقيقي، بينما كان الحجم النسبي للوحدة التدريبية (</a:t>
                </a:r>
                <a:r>
                  <a:rPr lang="en-US" dirty="0"/>
                  <a:t>120</a:t>
                </a:r>
                <a:r>
                  <a:rPr lang="ar-SA" dirty="0"/>
                  <a:t>) دقيقة ، فما هي الكثافة النسبية لذلك اللاعب؟</a:t>
                </a:r>
                <a:endParaRPr lang="en-US" dirty="0"/>
              </a:p>
              <a:p>
                <a:pPr algn="r" rtl="1"/>
                <a:r>
                  <a:rPr lang="ar-SA" b="1" u="sng" dirty="0"/>
                  <a:t>الحل/</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𝟏𝟎𝟐𝟎</m:t>
                        </m:r>
                      </m:num>
                      <m:den>
                        <m:r>
                          <a:rPr lang="en-US" b="1" i="1">
                            <a:latin typeface="Cambria Math" panose="02040503050406030204" pitchFamily="18" charset="0"/>
                          </a:rPr>
                          <m:t>𝟏𝟐𝟎</m:t>
                        </m:r>
                      </m:den>
                    </m:f>
                    <m:r>
                      <a:rPr lang="en-US" b="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𝟏𝟎𝟎𝐗</m:t>
                        </m:r>
                        <m:r>
                          <a:rPr lang="en-US" b="1">
                            <a:latin typeface="Cambria Math" panose="02040503050406030204" pitchFamily="18" charset="0"/>
                          </a:rPr>
                          <m:t> </m:t>
                        </m:r>
                        <m:r>
                          <a:rPr lang="en-US" b="1" i="1">
                            <a:latin typeface="Cambria Math" panose="02040503050406030204" pitchFamily="18" charset="0"/>
                          </a:rPr>
                          <m:t>𝟏𝟎𝟐</m:t>
                        </m:r>
                      </m:num>
                      <m:den>
                        <m:r>
                          <a:rPr lang="en-US" b="1" i="1">
                            <a:latin typeface="Cambria Math" panose="02040503050406030204" pitchFamily="18" charset="0"/>
                          </a:rPr>
                          <m:t>𝟏𝟐𝟎</m:t>
                        </m:r>
                      </m:den>
                    </m:f>
                  </m:oMath>
                </a14:m>
                <a:r>
                  <a:rPr lang="ar-SA" b="1" dirty="0"/>
                  <a:t>=</a:t>
                </a:r>
                <a:r>
                  <a:rPr lang="en-US" b="1" dirty="0"/>
                  <a:t>8.5 </a:t>
                </a:r>
                <a:r>
                  <a:rPr lang="ar-SA" b="1" dirty="0"/>
                  <a:t> او </a:t>
                </a:r>
                <a:r>
                  <a:rPr lang="ar-SA" b="1" dirty="0" smtClean="0"/>
                  <a:t>ما</a:t>
                </a:r>
                <a:r>
                  <a:rPr lang="ar-IQ" b="1" dirty="0" smtClean="0"/>
                  <a:t> </a:t>
                </a:r>
                <a:r>
                  <a:rPr lang="ar-SA" b="1" dirty="0" smtClean="0"/>
                  <a:t>يعادل</a:t>
                </a:r>
                <a:r>
                  <a:rPr lang="ar-IQ" b="1" dirty="0" smtClean="0"/>
                  <a:t> </a:t>
                </a:r>
                <a:r>
                  <a:rPr lang="en-US" b="1" dirty="0" smtClean="0"/>
                  <a:t>%85</a:t>
                </a:r>
                <a:r>
                  <a:rPr lang="ar-IQ" b="1" dirty="0"/>
                  <a:t>.</a:t>
                </a:r>
                <a:endParaRPr lang="en-US" dirty="0"/>
              </a:p>
              <a:p>
                <a:pPr algn="r" rtl="1"/>
                <a:r>
                  <a:rPr lang="ar-SA" dirty="0"/>
                  <a:t>وان النسبة اعلاه تعني أن اللاعب يعمل فقط (</a:t>
                </a:r>
                <a:r>
                  <a:rPr lang="en-US" dirty="0"/>
                  <a:t>%85</a:t>
                </a:r>
                <a:r>
                  <a:rPr lang="ar-SA" dirty="0"/>
                  <a:t>) من الزمن المفروض عليه أن يؤديه ذلك </a:t>
                </a:r>
                <a:r>
                  <a:rPr lang="ar-SA" dirty="0" smtClean="0"/>
                  <a:t>اليوم</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1211855"/>
                <a:ext cx="11543215" cy="4087260"/>
              </a:xfrm>
              <a:blipFill rotWithShape="0">
                <a:blip r:embed="rId2"/>
                <a:stretch>
                  <a:fillRect t="-8806" r="-1267" b="-8955"/>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574535" y="5757334"/>
            <a:ext cx="5505972" cy="498470"/>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663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457" y="144074"/>
            <a:ext cx="4252225" cy="803377"/>
          </a:xfrm>
        </p:spPr>
        <p:txBody>
          <a:bodyPr>
            <a:normAutofit/>
          </a:bodyPr>
          <a:lstStyle/>
          <a:p>
            <a:pPr algn="r" rtl="1"/>
            <a:r>
              <a:rPr lang="ar-IQ" sz="3600" dirty="0" smtClean="0"/>
              <a:t>2- الكثافة التدريبية المطلقة:</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85800" y="1156772"/>
                <a:ext cx="10396883" cy="4217814"/>
              </a:xfrm>
            </p:spPr>
            <p:txBody>
              <a:bodyPr>
                <a:noAutofit/>
              </a:bodyPr>
              <a:lstStyle/>
              <a:p>
                <a:pPr algn="r" rtl="1">
                  <a:spcBef>
                    <a:spcPts val="0"/>
                  </a:spcBef>
                </a:pPr>
                <a:r>
                  <a:rPr lang="ar-SA" sz="1800" dirty="0" smtClean="0"/>
                  <a:t> وتعني النسبة بين التدريب الفعلي (الحقيقي) المنفذ من قبل الرياضي والحجم التدريبي المطلق ، فالتدريب الفعلي المنفذ من قبل الرياضي يمكن ايجاده عن طريق طرح مقدار زمن فترات التدريب المستعملة في الوحدة التدريبية من قيمة أو مقدار الحجم التدريبي المطلق.</a:t>
                </a:r>
                <a:endParaRPr lang="en-US" sz="1800" dirty="0"/>
              </a:p>
              <a:p>
                <a:pPr algn="r" rtl="1">
                  <a:spcBef>
                    <a:spcPts val="0"/>
                  </a:spcBef>
                </a:pPr>
                <a:r>
                  <a:rPr lang="ar-SA" sz="1800" dirty="0"/>
                  <a:t> وان المعادلة ادناه المستخدمة في حساب النسبة المئوية للكثافة المطلقة :</a:t>
                </a:r>
                <a:endParaRPr lang="en-US" sz="1800" dirty="0"/>
              </a:p>
              <a:p>
                <a:pPr algn="r" rtl="1">
                  <a:spcBef>
                    <a:spcPts val="0"/>
                  </a:spcBef>
                </a:pPr>
                <a14:m>
                  <m:oMath xmlns:m="http://schemas.openxmlformats.org/officeDocument/2006/math">
                    <m:f>
                      <m:fPr>
                        <m:ctrlPr>
                          <a:rPr lang="en-US" sz="1800" b="1" i="1">
                            <a:latin typeface="Cambria Math" panose="02040503050406030204" pitchFamily="18" charset="0"/>
                          </a:rPr>
                        </m:ctrlPr>
                      </m:fPr>
                      <m:num>
                        <m:r>
                          <a:rPr lang="en-US" sz="1800" b="1" i="1">
                            <a:latin typeface="Cambria Math" panose="02040503050406030204" pitchFamily="18" charset="0"/>
                          </a:rPr>
                          <m:t>𝟏𝟎𝟎</m:t>
                        </m:r>
                        <m:r>
                          <a:rPr lang="en-US" sz="1800" b="1">
                            <a:latin typeface="Cambria Math" panose="02040503050406030204" pitchFamily="18" charset="0"/>
                          </a:rPr>
                          <m:t> </m:t>
                        </m:r>
                        <m:r>
                          <a:rPr lang="en-US" sz="1800" b="1" i="1">
                            <a:latin typeface="Cambria Math" panose="02040503050406030204" pitchFamily="18" charset="0"/>
                          </a:rPr>
                          <m:t>𝑿</m:t>
                        </m:r>
                        <m:r>
                          <a:rPr lang="en-US" sz="1800" b="1" i="1">
                            <a:latin typeface="Cambria Math" panose="02040503050406030204" pitchFamily="18" charset="0"/>
                          </a:rPr>
                          <m:t>(</m:t>
                        </m:r>
                        <m:r>
                          <a:rPr lang="ar-SA" sz="1800">
                            <a:latin typeface="Cambria Math" panose="02040503050406030204" pitchFamily="18" charset="0"/>
                          </a:rPr>
                          <m:t>الراحة</m:t>
                        </m:r>
                        <m:r>
                          <a:rPr lang="ar-SA" sz="1800">
                            <a:latin typeface="Cambria Math" panose="02040503050406030204" pitchFamily="18" charset="0"/>
                          </a:rPr>
                          <m:t> </m:t>
                        </m:r>
                        <m:r>
                          <a:rPr lang="ar-SA" sz="1800">
                            <a:latin typeface="Cambria Math" panose="02040503050406030204" pitchFamily="18" charset="0"/>
                          </a:rPr>
                          <m:t>فترات</m:t>
                        </m:r>
                        <m:r>
                          <a:rPr lang="ar-SA" sz="1800">
                            <a:latin typeface="Cambria Math" panose="02040503050406030204" pitchFamily="18" charset="0"/>
                          </a:rPr>
                          <m:t> </m:t>
                        </m:r>
                        <m:r>
                          <a:rPr lang="ar-SA" sz="1800">
                            <a:latin typeface="Cambria Math" panose="02040503050406030204" pitchFamily="18" charset="0"/>
                          </a:rPr>
                          <m:t>زمن</m:t>
                        </m:r>
                        <m:r>
                          <a:rPr lang="ar-SA" sz="1800">
                            <a:latin typeface="Cambria Math" panose="02040503050406030204" pitchFamily="18" charset="0"/>
                          </a:rPr>
                          <m:t> </m:t>
                        </m:r>
                        <m:r>
                          <a:rPr lang="ar-SA" sz="1800">
                            <a:latin typeface="Cambria Math" panose="02040503050406030204" pitchFamily="18" charset="0"/>
                          </a:rPr>
                          <m:t>حجم</m:t>
                        </m:r>
                        <m:r>
                          <a:rPr lang="en-US" sz="1800" b="1" i="1">
                            <a:latin typeface="Cambria Math" panose="02040503050406030204" pitchFamily="18" charset="0"/>
                          </a:rPr>
                          <m:t>−</m:t>
                        </m:r>
                        <m:r>
                          <a:rPr lang="ar-SA" sz="1800">
                            <a:latin typeface="Cambria Math" panose="02040503050406030204" pitchFamily="18" charset="0"/>
                          </a:rPr>
                          <m:t>المطلق</m:t>
                        </m:r>
                        <m:r>
                          <a:rPr lang="ar-SA" sz="1800">
                            <a:latin typeface="Cambria Math" panose="02040503050406030204" pitchFamily="18" charset="0"/>
                          </a:rPr>
                          <m:t> </m:t>
                        </m:r>
                        <m:r>
                          <a:rPr lang="ar-SA" sz="1800">
                            <a:latin typeface="Cambria Math" panose="02040503050406030204" pitchFamily="18" charset="0"/>
                          </a:rPr>
                          <m:t>الحجم</m:t>
                        </m:r>
                        <m:r>
                          <a:rPr lang="ar-SA" sz="1800">
                            <a:latin typeface="Cambria Math" panose="02040503050406030204" pitchFamily="18" charset="0"/>
                          </a:rPr>
                          <m:t> </m:t>
                        </m:r>
                        <m:r>
                          <a:rPr lang="en-US" sz="1800" b="1">
                            <a:latin typeface="Cambria Math" panose="02040503050406030204" pitchFamily="18" charset="0"/>
                          </a:rPr>
                          <m:t>)</m:t>
                        </m:r>
                      </m:num>
                      <m:den>
                        <m:r>
                          <a:rPr lang="ar-SA" sz="1800">
                            <a:latin typeface="Cambria Math" panose="02040503050406030204" pitchFamily="18" charset="0"/>
                          </a:rPr>
                          <m:t>المطلق</m:t>
                        </m:r>
                        <m:r>
                          <a:rPr lang="ar-SA" sz="1800">
                            <a:latin typeface="Cambria Math" panose="02040503050406030204" pitchFamily="18" charset="0"/>
                          </a:rPr>
                          <m:t> </m:t>
                        </m:r>
                        <m:r>
                          <a:rPr lang="ar-SA" sz="1800">
                            <a:latin typeface="Cambria Math" panose="02040503050406030204" pitchFamily="18" charset="0"/>
                          </a:rPr>
                          <m:t>الحجم</m:t>
                        </m:r>
                      </m:den>
                    </m:f>
                    <m:r>
                      <a:rPr lang="en-US" sz="1800" b="1">
                        <a:latin typeface="Cambria Math" panose="02040503050406030204" pitchFamily="18" charset="0"/>
                      </a:rPr>
                      <m:t>=</m:t>
                    </m:r>
                    <m:r>
                      <a:rPr lang="ar-SA" sz="1800">
                        <a:latin typeface="Cambria Math" panose="02040503050406030204" pitchFamily="18" charset="0"/>
                      </a:rPr>
                      <m:t>المطلقة</m:t>
                    </m:r>
                    <m:r>
                      <a:rPr lang="ar-IQ" sz="1800" b="1" i="0" smtClean="0">
                        <a:latin typeface="Cambria Math" panose="02040503050406030204" pitchFamily="18" charset="0"/>
                      </a:rPr>
                      <m:t> </m:t>
                    </m:r>
                    <m:r>
                      <a:rPr lang="ar-SA" sz="1800">
                        <a:latin typeface="Cambria Math" panose="02040503050406030204" pitchFamily="18" charset="0"/>
                      </a:rPr>
                      <m:t>الكثافة</m:t>
                    </m:r>
                    <m:r>
                      <a:rPr lang="en-US" sz="1800" b="1" u="sng">
                        <a:latin typeface="Cambria Math" panose="02040503050406030204" pitchFamily="18" charset="0"/>
                      </a:rPr>
                      <m:t>        </m:t>
                    </m:r>
                  </m:oMath>
                </a14:m>
                <a:endParaRPr lang="en-US" sz="1800" dirty="0"/>
              </a:p>
              <a:p>
                <a:pPr algn="r" rtl="1">
                  <a:spcBef>
                    <a:spcPts val="0"/>
                  </a:spcBef>
                </a:pPr>
                <a:r>
                  <a:rPr lang="ar-SA" sz="1800" dirty="0"/>
                  <a:t>فلو افترضنا زمن فترات الراحة المستخدمة في الوحدة التدريبية لراكض (100)م هو(</a:t>
                </a:r>
                <a:r>
                  <a:rPr lang="en-US" sz="1800" dirty="0"/>
                  <a:t>26</a:t>
                </a:r>
                <a:r>
                  <a:rPr lang="ar-SA" sz="1800" dirty="0"/>
                  <a:t>) دقيقة والحجم المطلق هو (</a:t>
                </a:r>
                <a:r>
                  <a:rPr lang="en-US" sz="1800" dirty="0"/>
                  <a:t>102</a:t>
                </a:r>
                <a:r>
                  <a:rPr lang="ar-SA" sz="1800" dirty="0"/>
                  <a:t>) دقيقة فما هي نسبة الكثافة المطلقة في هذه الوحدة التدريبية؟</a:t>
                </a:r>
                <a:endParaRPr lang="en-US" sz="1800" dirty="0"/>
              </a:p>
              <a:p>
                <a:pPr algn="r" rtl="1">
                  <a:spcBef>
                    <a:spcPts val="0"/>
                  </a:spcBef>
                </a:pPr>
                <a:r>
                  <a:rPr lang="ar-SA" sz="1800" b="1" u="sng" dirty="0"/>
                  <a:t>الحل/</a:t>
                </a:r>
                <a:endParaRPr lang="en-US" sz="1800" dirty="0"/>
              </a:p>
              <a:p>
                <a:pPr algn="r" rtl="1">
                  <a:spcBef>
                    <a:spcPts val="0"/>
                  </a:spcBef>
                </a:pPr>
                <a14:m>
                  <m:oMath xmlns:m="http://schemas.openxmlformats.org/officeDocument/2006/math">
                    <m:f>
                      <m:fPr>
                        <m:ctrlPr>
                          <a:rPr lang="en-US" sz="1800" b="1" i="1">
                            <a:latin typeface="Cambria Math" panose="02040503050406030204" pitchFamily="18" charset="0"/>
                          </a:rPr>
                        </m:ctrlPr>
                      </m:fPr>
                      <m:num>
                        <m:r>
                          <a:rPr lang="en-US" sz="1800" b="1">
                            <a:latin typeface="Cambria Math" panose="02040503050406030204" pitchFamily="18" charset="0"/>
                          </a:rPr>
                          <m:t>     </m:t>
                        </m:r>
                        <m:r>
                          <a:rPr lang="en-US" sz="1800" b="1" i="1">
                            <a:latin typeface="Cambria Math" panose="02040503050406030204" pitchFamily="18" charset="0"/>
                          </a:rPr>
                          <m:t>𝟏𝟎𝟎</m:t>
                        </m:r>
                        <m:r>
                          <a:rPr lang="en-US" sz="1800" b="1">
                            <a:latin typeface="Cambria Math" panose="02040503050406030204" pitchFamily="18" charset="0"/>
                          </a:rPr>
                          <m:t> </m:t>
                        </m:r>
                        <m:r>
                          <a:rPr lang="en-US" sz="1800" b="1" i="1">
                            <a:latin typeface="Cambria Math" panose="02040503050406030204" pitchFamily="18" charset="0"/>
                          </a:rPr>
                          <m:t>𝑿</m:t>
                        </m:r>
                        <m:r>
                          <a:rPr lang="en-US" sz="1800" b="1" i="1">
                            <a:latin typeface="Cambria Math" panose="02040503050406030204" pitchFamily="18" charset="0"/>
                          </a:rPr>
                          <m:t>(</m:t>
                        </m:r>
                        <m:r>
                          <a:rPr lang="en-US" sz="1800" b="1" i="1">
                            <a:latin typeface="Cambria Math" panose="02040503050406030204" pitchFamily="18" charset="0"/>
                          </a:rPr>
                          <m:t>𝟐𝟔</m:t>
                        </m:r>
                        <m:r>
                          <a:rPr lang="en-US" sz="1800" b="1" i="1">
                            <a:latin typeface="Cambria Math" panose="02040503050406030204" pitchFamily="18" charset="0"/>
                          </a:rPr>
                          <m:t>−</m:t>
                        </m:r>
                        <m:r>
                          <a:rPr lang="en-US" sz="1800" b="1" i="1">
                            <a:latin typeface="Cambria Math" panose="02040503050406030204" pitchFamily="18" charset="0"/>
                          </a:rPr>
                          <m:t>𝟏𝟎𝟐</m:t>
                        </m:r>
                        <m:r>
                          <a:rPr lang="en-US" sz="1800" b="1">
                            <a:latin typeface="Cambria Math" panose="02040503050406030204" pitchFamily="18" charset="0"/>
                          </a:rPr>
                          <m:t>)</m:t>
                        </m:r>
                      </m:num>
                      <m:den>
                        <m:r>
                          <a:rPr lang="en-US" sz="1800" b="1" i="1">
                            <a:latin typeface="Cambria Math" panose="02040503050406030204" pitchFamily="18" charset="0"/>
                          </a:rPr>
                          <m:t>𝟏𝟎𝟐</m:t>
                        </m:r>
                      </m:den>
                    </m:f>
                    <m:r>
                      <a:rPr lang="en-US" sz="1800" b="1">
                        <a:latin typeface="Cambria Math" panose="02040503050406030204" pitchFamily="18" charset="0"/>
                      </a:rPr>
                      <m:t>=</m:t>
                    </m:r>
                    <m:r>
                      <a:rPr lang="ar-SA" sz="1800">
                        <a:latin typeface="Cambria Math" panose="02040503050406030204" pitchFamily="18" charset="0"/>
                      </a:rPr>
                      <m:t>المطلقة</m:t>
                    </m:r>
                    <m:r>
                      <a:rPr lang="ar-SA" sz="1800">
                        <a:latin typeface="Cambria Math" panose="02040503050406030204" pitchFamily="18" charset="0"/>
                      </a:rPr>
                      <m:t> </m:t>
                    </m:r>
                    <m:r>
                      <a:rPr lang="ar-SA" sz="1800">
                        <a:latin typeface="Cambria Math" panose="02040503050406030204" pitchFamily="18" charset="0"/>
                      </a:rPr>
                      <m:t>الكثافة</m:t>
                    </m:r>
                  </m:oMath>
                </a14:m>
                <a:endParaRPr lang="en-US" sz="1800" dirty="0"/>
              </a:p>
              <a:p>
                <a:pPr algn="r" rtl="1">
                  <a:spcBef>
                    <a:spcPts val="0"/>
                  </a:spcBef>
                </a:pPr>
                <a14:m>
                  <m:oMath xmlns:m="http://schemas.openxmlformats.org/officeDocument/2006/math">
                    <m:f>
                      <m:fPr>
                        <m:ctrlPr>
                          <a:rPr lang="en-US" sz="1800" b="1" i="1">
                            <a:latin typeface="Cambria Math" panose="02040503050406030204" pitchFamily="18" charset="0"/>
                          </a:rPr>
                        </m:ctrlPr>
                      </m:fPr>
                      <m:num>
                        <m:r>
                          <a:rPr lang="en-US" sz="1800" b="1" i="1">
                            <a:latin typeface="Cambria Math" panose="02040503050406030204" pitchFamily="18" charset="0"/>
                          </a:rPr>
                          <m:t>𝟕𝟔𝟎𝟎</m:t>
                        </m:r>
                      </m:num>
                      <m:den>
                        <m:r>
                          <a:rPr lang="en-US" sz="1800" b="1" i="1">
                            <a:latin typeface="Cambria Math" panose="02040503050406030204" pitchFamily="18" charset="0"/>
                          </a:rPr>
                          <m:t>𝟏𝟎𝟐</m:t>
                        </m:r>
                      </m:den>
                    </m:f>
                    <m:r>
                      <a:rPr lang="en-US" sz="1800" b="1">
                        <a:latin typeface="Cambria Math" panose="02040503050406030204" pitchFamily="18" charset="0"/>
                      </a:rPr>
                      <m:t>=</m:t>
                    </m:r>
                  </m:oMath>
                </a14:m>
                <a:endParaRPr lang="en-US" sz="1800" dirty="0"/>
              </a:p>
              <a:p>
                <a:pPr algn="r" rtl="1">
                  <a:spcBef>
                    <a:spcPts val="0"/>
                  </a:spcBef>
                </a:pPr>
                <a:r>
                  <a:rPr lang="ar-SA" sz="1800" b="1" dirty="0"/>
                  <a:t>=</a:t>
                </a:r>
                <a:r>
                  <a:rPr lang="en-US" sz="1800" b="1" dirty="0"/>
                  <a:t>%74.5</a:t>
                </a:r>
                <a:r>
                  <a:rPr lang="ar-SA" sz="1800" dirty="0"/>
                  <a:t> النسبة المئوية للكثافة المطلقة</a:t>
                </a:r>
                <a:endParaRPr lang="en-US" sz="1800" dirty="0"/>
              </a:p>
              <a:p>
                <a:pPr algn="r" rtl="1">
                  <a:spcBef>
                    <a:spcPts val="0"/>
                  </a:spcBef>
                </a:pPr>
                <a:r>
                  <a:rPr lang="ar-SA" sz="1800" dirty="0"/>
                  <a:t>وهذا يعني أن لراكض (100م) لديه كثافة مطلقة نسبتها 74.5% </a:t>
                </a:r>
                <a:r>
                  <a:rPr lang="ar-SA" sz="1800" dirty="0" smtClean="0"/>
                  <a:t> </a:t>
                </a:r>
                <a:r>
                  <a:rPr lang="ar-IQ" sz="1800" dirty="0" smtClean="0"/>
                  <a:t>اذا يمكن من خلال </a:t>
                </a:r>
                <a:r>
                  <a:rPr lang="ar-SA" sz="1800" dirty="0" smtClean="0"/>
                  <a:t>الكثافة التدريبية</a:t>
                </a:r>
                <a:r>
                  <a:rPr lang="ar-IQ" sz="1800" dirty="0" smtClean="0"/>
                  <a:t> ان تعتبر </a:t>
                </a:r>
                <a:r>
                  <a:rPr lang="ar-SA" sz="1800" dirty="0" smtClean="0"/>
                  <a:t>كعامل ل</a:t>
                </a:r>
                <a:r>
                  <a:rPr lang="ar-IQ" sz="1800" dirty="0" smtClean="0"/>
                  <a:t>قياس شدة الوحدة التدريبية</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85800" y="1156772"/>
                <a:ext cx="10396883" cy="4217814"/>
              </a:xfrm>
              <a:blipFill rotWithShape="0">
                <a:blip r:embed="rId2"/>
                <a:stretch>
                  <a:fillRect t="-7803" r="-1173" b="-6069"/>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6400799" y="5757334"/>
            <a:ext cx="4935557" cy="498470"/>
          </a:xfrm>
        </p:spPr>
        <p:txBody>
          <a:bodyPr/>
          <a:lstStyle/>
          <a:p>
            <a:pPr algn="r" rtl="1"/>
            <a:r>
              <a:rPr lang="ar-IQ" sz="1800" dirty="0" smtClean="0"/>
              <a:t>محاضرة خاصة بطلبة الدكتوراه - ا. د مصطفى حسن عبد الكريم</a:t>
            </a:r>
            <a:endParaRPr lang="en-US" sz="1800" dirty="0"/>
          </a:p>
        </p:txBody>
      </p:sp>
    </p:spTree>
    <p:extLst>
      <p:ext uri="{BB962C8B-B14F-4D97-AF65-F5344CB8AC3E}">
        <p14:creationId xmlns:p14="http://schemas.microsoft.com/office/powerpoint/2010/main" val="3714319633"/>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87" y="245126"/>
            <a:ext cx="10396882" cy="1151965"/>
          </a:xfrm>
        </p:spPr>
        <p:txBody>
          <a:bodyPr>
            <a:noAutofit/>
          </a:bodyPr>
          <a:lstStyle/>
          <a:p>
            <a:pPr algn="r" rtl="1"/>
            <a:r>
              <a:rPr lang="ar-IQ" sz="2800" dirty="0" smtClean="0"/>
              <a:t>التعقيد التدريبي: </a:t>
            </a:r>
            <a:r>
              <a:rPr lang="ar-IQ" sz="2800" dirty="0"/>
              <a:t>يقصد بالتعقيد التدريبي هو درجة صعوبة التمارين المستخدمة في </a:t>
            </a:r>
            <a:r>
              <a:rPr lang="ar-IQ" sz="2800" dirty="0" smtClean="0"/>
              <a:t>التدريب، </a:t>
            </a:r>
            <a:r>
              <a:rPr lang="ar-IQ" sz="2800" dirty="0"/>
              <a:t>فأن التعقيد المهاري وصعوبة اداء عنصر التوافق </a:t>
            </a:r>
            <a:r>
              <a:rPr lang="ar-IQ" sz="2800" dirty="0" smtClean="0"/>
              <a:t>فيها، </a:t>
            </a:r>
            <a:r>
              <a:rPr lang="ar-IQ" sz="2800" dirty="0"/>
              <a:t>يمكن ان يكون سبباً في زيادة الشدة التدريبية في التدريب (بمعنى زيادة الجهد أو العبء الواقع على كاهل الرياضي).</a:t>
            </a:r>
            <a:r>
              <a:rPr lang="ar-IQ" sz="2800" dirty="0" smtClean="0"/>
              <a:t> </a:t>
            </a:r>
            <a:endParaRPr lang="en-US" sz="2800" dirty="0"/>
          </a:p>
        </p:txBody>
      </p:sp>
      <p:sp>
        <p:nvSpPr>
          <p:cNvPr id="3" name="Content Placeholder 2"/>
          <p:cNvSpPr>
            <a:spLocks noGrp="1"/>
          </p:cNvSpPr>
          <p:nvPr>
            <p:ph sz="quarter" idx="13"/>
          </p:nvPr>
        </p:nvSpPr>
        <p:spPr>
          <a:xfrm>
            <a:off x="685800" y="2055617"/>
            <a:ext cx="10394707" cy="3311189"/>
          </a:xfrm>
        </p:spPr>
        <p:txBody>
          <a:bodyPr/>
          <a:lstStyle/>
          <a:p>
            <a:pPr algn="r" rtl="1"/>
            <a:r>
              <a:rPr lang="ar-IQ" dirty="0" smtClean="0"/>
              <a:t>كيفية حساب </a:t>
            </a:r>
            <a:r>
              <a:rPr lang="ar-IQ" dirty="0" smtClean="0"/>
              <a:t>صعوبة الوحدة التدريبية:</a:t>
            </a:r>
          </a:p>
          <a:p>
            <a:pPr algn="r" rtl="1"/>
            <a:r>
              <a:rPr lang="ar-IQ" dirty="0" smtClean="0"/>
              <a:t>جدول يوضح الشدة عن طريق عدد ضربات</a:t>
            </a:r>
          </a:p>
          <a:p>
            <a:pPr marL="0" indent="0" algn="r" rtl="1">
              <a:buNone/>
            </a:pPr>
            <a:r>
              <a:rPr lang="ar-IQ" dirty="0" smtClean="0"/>
              <a:t>القلب عن </a:t>
            </a:r>
            <a:r>
              <a:rPr lang="ar-IQ" dirty="0" err="1" smtClean="0"/>
              <a:t>نيكفوروف</a:t>
            </a:r>
            <a:r>
              <a:rPr lang="ar-IQ" dirty="0" smtClean="0"/>
              <a:t> 1974.</a:t>
            </a:r>
          </a:p>
          <a:p>
            <a:pPr marL="0" indent="0" algn="r" rtl="1">
              <a:buNone/>
            </a:pPr>
            <a:endParaRPr lang="ar-IQ" dirty="0" smtClean="0"/>
          </a:p>
          <a:p>
            <a:pPr algn="r" rtl="1"/>
            <a:endParaRPr lang="en-US" dirty="0"/>
          </a:p>
        </p:txBody>
      </p:sp>
      <p:sp>
        <p:nvSpPr>
          <p:cNvPr id="4" name="Footer Placeholder 3"/>
          <p:cNvSpPr>
            <a:spLocks noGrp="1"/>
          </p:cNvSpPr>
          <p:nvPr>
            <p:ph type="ftr" sz="quarter" idx="11"/>
          </p:nvPr>
        </p:nvSpPr>
        <p:spPr>
          <a:xfrm>
            <a:off x="6169446" y="5746317"/>
            <a:ext cx="4911061" cy="498470"/>
          </a:xfrm>
        </p:spPr>
        <p:txBody>
          <a:bodyPr/>
          <a:lstStyle/>
          <a:p>
            <a:r>
              <a:rPr lang="ar-IQ" sz="1800" dirty="0" smtClean="0"/>
              <a:t>محاضرة خاصة بطلبة الدكتوراه - ا. د مصطفى حسن عبد الكريم</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650244954"/>
              </p:ext>
            </p:extLst>
          </p:nvPr>
        </p:nvGraphicFramePr>
        <p:xfrm>
          <a:off x="806987" y="2401679"/>
          <a:ext cx="6298891" cy="2721165"/>
        </p:xfrm>
        <a:graphic>
          <a:graphicData uri="http://schemas.openxmlformats.org/drawingml/2006/table">
            <a:tbl>
              <a:tblPr rtl="1" firstRow="1" firstCol="1" bandRow="1">
                <a:tableStyleId>{5C22544A-7EE6-4342-B048-85BDC9FD1C3A}</a:tableStyleId>
              </a:tblPr>
              <a:tblGrid>
                <a:gridCol w="1509729"/>
                <a:gridCol w="2011579"/>
                <a:gridCol w="2777583"/>
              </a:tblGrid>
              <a:tr h="544233">
                <a:tc>
                  <a:txBody>
                    <a:bodyPr/>
                    <a:lstStyle/>
                    <a:p>
                      <a:pPr marL="0" marR="0" algn="ctr" rtl="1">
                        <a:spcBef>
                          <a:spcPts val="0"/>
                        </a:spcBef>
                        <a:spcAft>
                          <a:spcPts val="0"/>
                        </a:spcAft>
                      </a:pPr>
                      <a:r>
                        <a:rPr lang="ar-IQ" sz="1600" dirty="0">
                          <a:effectLst/>
                        </a:rPr>
                        <a:t>مجال </a:t>
                      </a:r>
                      <a:r>
                        <a:rPr lang="ar-IQ" sz="1600" dirty="0" smtClean="0">
                          <a:effectLst/>
                        </a:rPr>
                        <a:t>الشدة</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a:effectLst/>
                        </a:rPr>
                        <a:t>درجة الصعوبة الشدة</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dirty="0">
                          <a:effectLst/>
                        </a:rPr>
                        <a:t>معدل ضربات القلب/د</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r h="544233">
                <a:tc>
                  <a:txBody>
                    <a:bodyPr/>
                    <a:lstStyle/>
                    <a:p>
                      <a:pPr marL="0" marR="0" algn="ctr" rtl="1">
                        <a:spcBef>
                          <a:spcPts val="0"/>
                        </a:spcBef>
                        <a:spcAft>
                          <a:spcPts val="0"/>
                        </a:spcAft>
                      </a:pPr>
                      <a:r>
                        <a:rPr lang="ar-IQ" sz="1600" dirty="0">
                          <a:effectLst/>
                        </a:rPr>
                        <a:t>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a:effectLst/>
                        </a:rPr>
                        <a:t>واطئة</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a:effectLst/>
                        </a:rPr>
                        <a:t>120-150 ض/د</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44233">
                <a:tc>
                  <a:txBody>
                    <a:bodyPr/>
                    <a:lstStyle/>
                    <a:p>
                      <a:pPr marL="0" marR="0" algn="ctr" rtl="1">
                        <a:spcBef>
                          <a:spcPts val="0"/>
                        </a:spcBef>
                        <a:spcAft>
                          <a:spcPts val="0"/>
                        </a:spcAft>
                      </a:pPr>
                      <a:r>
                        <a:rPr lang="ar-IQ" sz="1600" dirty="0">
                          <a:effectLst/>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a:effectLst/>
                        </a:rPr>
                        <a:t>متوسطة</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a:effectLst/>
                        </a:rPr>
                        <a:t>150-170 ض/د</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44233">
                <a:tc>
                  <a:txBody>
                    <a:bodyPr/>
                    <a:lstStyle/>
                    <a:p>
                      <a:pPr marL="0" marR="0" algn="ctr" rtl="1">
                        <a:spcBef>
                          <a:spcPts val="0"/>
                        </a:spcBef>
                        <a:spcAft>
                          <a:spcPts val="0"/>
                        </a:spcAft>
                      </a:pPr>
                      <a:r>
                        <a:rPr lang="ar-IQ" sz="1600" dirty="0">
                          <a:effectLst/>
                        </a:rPr>
                        <a:t>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a:effectLst/>
                        </a:rPr>
                        <a:t>عالية</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a:effectLst/>
                        </a:rPr>
                        <a:t>170-185 ض/د</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544233">
                <a:tc>
                  <a:txBody>
                    <a:bodyPr/>
                    <a:lstStyle/>
                    <a:p>
                      <a:pPr marL="0" marR="0" algn="ctr" rtl="1">
                        <a:spcBef>
                          <a:spcPts val="0"/>
                        </a:spcBef>
                        <a:spcAft>
                          <a:spcPts val="0"/>
                        </a:spcAft>
                      </a:pPr>
                      <a:r>
                        <a:rPr lang="ar-IQ" sz="1600" dirty="0">
                          <a:effectLst/>
                        </a:rPr>
                        <a:t>4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dirty="0">
                          <a:effectLst/>
                        </a:rPr>
                        <a:t>قصوى</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rtl="1">
                        <a:spcBef>
                          <a:spcPts val="0"/>
                        </a:spcBef>
                        <a:spcAft>
                          <a:spcPts val="0"/>
                        </a:spcAft>
                      </a:pPr>
                      <a:r>
                        <a:rPr lang="ar-IQ" sz="1600" dirty="0">
                          <a:effectLst/>
                        </a:rPr>
                        <a:t>اكثر من 185 ض/د</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5896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8007"/>
            <a:ext cx="10396882" cy="1151965"/>
          </a:xfrm>
        </p:spPr>
        <p:txBody>
          <a:bodyPr>
            <a:normAutofit/>
          </a:bodyPr>
          <a:lstStyle/>
          <a:p>
            <a:pPr algn="r" rtl="1"/>
            <a:r>
              <a:rPr lang="ar-IQ" sz="3200" dirty="0" smtClean="0"/>
              <a:t>1- النسبة المئوية للشدة الجزئية: </a:t>
            </a:r>
            <a:br>
              <a:rPr lang="ar-IQ" sz="3200" dirty="0" smtClean="0"/>
            </a:br>
            <a:r>
              <a:rPr lang="ar-IQ" sz="3200" dirty="0"/>
              <a:t> </a:t>
            </a:r>
            <a:r>
              <a:rPr lang="ar-IQ" sz="3200" dirty="0" smtClean="0"/>
              <a:t>      الشدة الجزئية = معدل النبض لكل تمرين × 100/ النبض القصوي</a:t>
            </a:r>
            <a:endParaRPr lang="en-US" sz="32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806512691"/>
              </p:ext>
            </p:extLst>
          </p:nvPr>
        </p:nvGraphicFramePr>
        <p:xfrm>
          <a:off x="1828800" y="1443210"/>
          <a:ext cx="7579604" cy="4022158"/>
        </p:xfrm>
        <a:graphic>
          <a:graphicData uri="http://schemas.openxmlformats.org/drawingml/2006/table">
            <a:tbl>
              <a:tblPr rtl="1" firstRow="1" firstCol="1" lastRow="1" lastCol="1" bandRow="1" bandCol="1">
                <a:tableStyleId>{69012ECD-51FC-41F1-AA8D-1B2483CD663E}</a:tableStyleId>
              </a:tblPr>
              <a:tblGrid>
                <a:gridCol w="987051"/>
                <a:gridCol w="5009715"/>
                <a:gridCol w="1582838"/>
              </a:tblGrid>
              <a:tr h="364558">
                <a:tc>
                  <a:txBody>
                    <a:bodyPr/>
                    <a:lstStyle/>
                    <a:p>
                      <a:pPr marL="0" marR="0" algn="ctr" rtl="1">
                        <a:spcBef>
                          <a:spcPts val="0"/>
                        </a:spcBef>
                        <a:spcAft>
                          <a:spcPts val="0"/>
                        </a:spcAft>
                      </a:pPr>
                      <a:r>
                        <a:rPr lang="ar-IQ" sz="2000" dirty="0">
                          <a:effectLst/>
                        </a:rPr>
                        <a:t>ت</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أسم التمرين</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النبض / دقيقة</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هرولة + تمارين مرونة</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تمارين المرونة خاصة.</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120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a:effectLst/>
                        </a:rPr>
                        <a:t>الملاكمة </a:t>
                      </a:r>
                      <a:r>
                        <a:rPr lang="en-US" sz="2400">
                          <a:effectLst/>
                        </a:rPr>
                        <a:t>Shadow</a:t>
                      </a:r>
                      <a:r>
                        <a:rPr lang="ar-IQ" sz="2400">
                          <a:effectLst/>
                        </a:rPr>
                        <a:t> بشدة متوسطة.</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120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a:effectLst/>
                        </a:rPr>
                        <a:t>الملاكمة </a:t>
                      </a:r>
                      <a:r>
                        <a:rPr lang="en-US" sz="2400">
                          <a:effectLst/>
                        </a:rPr>
                        <a:t>Shadow</a:t>
                      </a:r>
                      <a:r>
                        <a:rPr lang="ar-IQ" sz="2400">
                          <a:effectLst/>
                        </a:rPr>
                        <a:t> بشدة اعلى.</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140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أداء عناصر فنية </a:t>
                      </a:r>
                      <a:r>
                        <a:rPr lang="en-US" sz="2400" dirty="0">
                          <a:effectLst/>
                        </a:rPr>
                        <a:t>.Technic</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120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تدريب الحبل</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170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الاداء واللعب على الكيس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170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8</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30 </a:t>
                      </a:r>
                      <a:r>
                        <a:rPr lang="ar-IQ" sz="2400" dirty="0" err="1">
                          <a:effectLst/>
                        </a:rPr>
                        <a:t>ثا</a:t>
                      </a:r>
                      <a:r>
                        <a:rPr lang="ar-IQ" sz="2400" dirty="0">
                          <a:effectLst/>
                        </a:rPr>
                        <a:t> مع اللعب على الكيس بشدة عالية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190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9</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هرولة وتمارين مرونة</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140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64558">
                <a:tc>
                  <a:txBody>
                    <a:bodyPr/>
                    <a:lstStyle/>
                    <a:p>
                      <a:pPr marL="1600200" marR="0" indent="-1327150" algn="just" rtl="1">
                        <a:spcBef>
                          <a:spcPts val="0"/>
                        </a:spcBef>
                        <a:spcAft>
                          <a:spcPts val="0"/>
                        </a:spcAft>
                      </a:pPr>
                      <a:r>
                        <a:rPr lang="ar-IQ" sz="2400" dirty="0">
                          <a:effectLst/>
                        </a:rPr>
                        <a:t>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rtl="1">
                        <a:spcBef>
                          <a:spcPts val="0"/>
                        </a:spcBef>
                        <a:spcAft>
                          <a:spcPts val="0"/>
                        </a:spcAft>
                      </a:pPr>
                      <a:r>
                        <a:rPr lang="ar-IQ" sz="2400" dirty="0">
                          <a:effectLst/>
                        </a:rPr>
                        <a:t>تمرين تهدئة</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400" dirty="0">
                          <a:effectLst/>
                        </a:rPr>
                        <a:t>80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a:xfrm>
            <a:off x="6106100" y="5768351"/>
            <a:ext cx="5499719" cy="498470"/>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17792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913" y="79186"/>
            <a:ext cx="8526770" cy="1151965"/>
          </a:xfrm>
        </p:spPr>
        <p:txBody>
          <a:bodyPr>
            <a:normAutofit/>
          </a:bodyPr>
          <a:lstStyle/>
          <a:p>
            <a:pPr algn="r" rtl="1"/>
            <a:r>
              <a:rPr lang="ar-IQ" sz="4000" dirty="0" smtClean="0"/>
              <a:t>جدول يوضح الشدة الجزئية وحجم التمرين بالدقائق</a:t>
            </a:r>
            <a:endParaRPr lang="en-US" sz="40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130142974"/>
              </p:ext>
            </p:extLst>
          </p:nvPr>
        </p:nvGraphicFramePr>
        <p:xfrm>
          <a:off x="683046" y="1231152"/>
          <a:ext cx="8670275" cy="4266264"/>
        </p:xfrm>
        <a:graphic>
          <a:graphicData uri="http://schemas.openxmlformats.org/drawingml/2006/table">
            <a:tbl>
              <a:tblPr rtl="1" firstRow="1" firstCol="1" lastRow="1" lastCol="1" bandRow="1" bandCol="1">
                <a:tableStyleId>{B301B821-A1FF-4177-AEE7-76D212191A09}</a:tableStyleId>
              </a:tblPr>
              <a:tblGrid>
                <a:gridCol w="886538"/>
                <a:gridCol w="2561668"/>
                <a:gridCol w="2533954"/>
                <a:gridCol w="2688115"/>
              </a:tblGrid>
              <a:tr h="355522">
                <a:tc>
                  <a:txBody>
                    <a:bodyPr/>
                    <a:lstStyle/>
                    <a:p>
                      <a:pPr marL="0" marR="0" algn="ctr" rtl="1">
                        <a:spcBef>
                          <a:spcPts val="0"/>
                        </a:spcBef>
                        <a:spcAft>
                          <a:spcPts val="0"/>
                        </a:spcAft>
                      </a:pPr>
                      <a:r>
                        <a:rPr lang="ar-IQ" sz="2000" dirty="0">
                          <a:effectLst/>
                        </a:rPr>
                        <a:t>ت</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الشدة الجزئية لكل تمرين</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الحجم لكل تمرين بالدقائق</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smtClean="0">
                          <a:effectLst/>
                        </a:rPr>
                        <a:t>الشدة الجزئية × حجم التمرين</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1</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55%</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25 د</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1375</a:t>
                      </a:r>
                      <a:endParaRPr lang="en-US" sz="180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60%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5 د</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300</a:t>
                      </a:r>
                      <a:endParaRPr lang="en-US" sz="180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3</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60%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5 د</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300</a:t>
                      </a:r>
                      <a:endParaRPr lang="en-US" sz="180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4</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70%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6 د</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420</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60%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5 د</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300</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6</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85%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6 د</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500</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7</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85%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2 د</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170</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8</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95%</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3 د</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285</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9</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70%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15 د</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1050</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a:txBody>
                    <a:bodyPr/>
                    <a:lstStyle/>
                    <a:p>
                      <a:pPr marL="0" marR="0" algn="ctr" rtl="1">
                        <a:spcBef>
                          <a:spcPts val="0"/>
                        </a:spcBef>
                        <a:spcAft>
                          <a:spcPts val="0"/>
                        </a:spcAft>
                      </a:pPr>
                      <a:r>
                        <a:rPr lang="ar-IQ" sz="2000">
                          <a:effectLst/>
                        </a:rPr>
                        <a:t>10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40%</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a:effectLst/>
                        </a:rPr>
                        <a:t>5 د</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200</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r h="355522">
                <a:tc gridSpan="2">
                  <a:txBody>
                    <a:bodyPr/>
                    <a:lstStyle/>
                    <a:p>
                      <a:pPr marL="0" marR="0" algn="ctr" rtl="1">
                        <a:spcBef>
                          <a:spcPts val="0"/>
                        </a:spcBef>
                        <a:spcAft>
                          <a:spcPts val="0"/>
                        </a:spcAft>
                      </a:pPr>
                      <a:r>
                        <a:rPr lang="ar-IQ" sz="2000">
                          <a:effectLst/>
                        </a:rPr>
                        <a:t>المجموع</a:t>
                      </a:r>
                      <a:endParaRPr lang="en-US"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rtl="1">
                        <a:spcBef>
                          <a:spcPts val="0"/>
                        </a:spcBef>
                        <a:spcAft>
                          <a:spcPts val="0"/>
                        </a:spcAft>
                      </a:pPr>
                      <a:r>
                        <a:rPr lang="ar-IQ" sz="2000">
                          <a:effectLst/>
                        </a:rPr>
                        <a:t>77 د</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rtl="1">
                        <a:spcBef>
                          <a:spcPts val="0"/>
                        </a:spcBef>
                        <a:spcAft>
                          <a:spcPts val="0"/>
                        </a:spcAft>
                      </a:pPr>
                      <a:r>
                        <a:rPr lang="ar-IQ" sz="2000" dirty="0">
                          <a:effectLst/>
                        </a:rPr>
                        <a:t>4910</a:t>
                      </a:r>
                      <a:endParaRPr lang="en-US"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a:xfrm>
            <a:off x="6039998" y="5768351"/>
            <a:ext cx="5499719" cy="498470"/>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191781089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معادلة صعوبة الوحدة التدريبية</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84742" y="2063396"/>
                <a:ext cx="10595765" cy="3311189"/>
              </a:xfrm>
            </p:spPr>
            <p:txBody>
              <a:bodyPr>
                <a:normAutofit/>
              </a:bodyPr>
              <a:lstStyle/>
              <a:p>
                <a:pPr algn="r" rtl="1"/>
                <a:r>
                  <a:rPr lang="ar-IQ" sz="2800" dirty="0" smtClean="0"/>
                  <a:t>مستوى صعوبة الوحدة التدريبية = </a:t>
                </a:r>
                <a14:m>
                  <m:oMath xmlns:m="http://schemas.openxmlformats.org/officeDocument/2006/math">
                    <m:f>
                      <m:fPr>
                        <m:ctrlPr>
                          <a:rPr lang="en-US" sz="2800" i="1" smtClean="0">
                            <a:latin typeface="Cambria Math" panose="02040503050406030204" pitchFamily="18" charset="0"/>
                          </a:rPr>
                        </m:ctrlPr>
                      </m:fPr>
                      <m:num>
                        <m:r>
                          <m:rPr>
                            <m:nor/>
                          </m:rPr>
                          <a:rPr lang="ar-IQ" sz="2800"/>
                          <m:t> (</m:t>
                        </m:r>
                        <m:r>
                          <m:rPr>
                            <m:nor/>
                          </m:rPr>
                          <a:rPr lang="ar-IQ" sz="2800"/>
                          <m:t>الشدة الجزئية</m:t>
                        </m:r>
                        <m:r>
                          <m:rPr>
                            <m:nor/>
                          </m:rPr>
                          <a:rPr lang="ar-IQ" sz="2800"/>
                          <m:t>× </m:t>
                        </m:r>
                        <m:r>
                          <m:rPr>
                            <m:nor/>
                          </m:rPr>
                          <a:rPr lang="ar-IQ" sz="2800"/>
                          <m:t>التمارين</m:t>
                        </m:r>
                        <m:r>
                          <m:rPr>
                            <m:nor/>
                          </m:rPr>
                          <a:rPr lang="ar-IQ" sz="2800"/>
                          <m:t>) </m:t>
                        </m:r>
                        <m:r>
                          <m:rPr>
                            <m:nor/>
                          </m:rPr>
                          <a:rPr lang="ar-IQ" sz="2800"/>
                          <m:t>مجموع</m:t>
                        </m:r>
                      </m:num>
                      <m:den>
                        <m:r>
                          <m:rPr>
                            <m:nor/>
                          </m:rPr>
                          <a:rPr lang="ar-IQ" sz="2800"/>
                          <m:t>مجموع حجم التمرين</m:t>
                        </m:r>
                      </m:den>
                    </m:f>
                  </m:oMath>
                </a14:m>
                <a:r>
                  <a:rPr lang="ar-IQ" sz="2800" dirty="0" smtClean="0"/>
                  <a:t> = </a:t>
                </a:r>
                <a14:m>
                  <m:oMath xmlns:m="http://schemas.openxmlformats.org/officeDocument/2006/math">
                    <m:f>
                      <m:fPr>
                        <m:ctrlPr>
                          <a:rPr lang="en-US" sz="3600" i="1">
                            <a:latin typeface="Cambria Math" panose="02040503050406030204" pitchFamily="18" charset="0"/>
                          </a:rPr>
                        </m:ctrlPr>
                      </m:fPr>
                      <m:num>
                        <m:r>
                          <a:rPr lang="ar-IQ" sz="3600" b="0" i="0" smtClean="0">
                            <a:latin typeface="Cambria Math" panose="02040503050406030204" pitchFamily="18" charset="0"/>
                          </a:rPr>
                          <m:t>4910</m:t>
                        </m:r>
                      </m:num>
                      <m:den>
                        <m:r>
                          <m:rPr>
                            <m:nor/>
                          </m:rPr>
                          <a:rPr lang="ar-IQ" sz="3600" b="0" i="0" smtClean="0"/>
                          <m:t>77</m:t>
                        </m:r>
                      </m:den>
                    </m:f>
                  </m:oMath>
                </a14:m>
                <a:r>
                  <a:rPr lang="ar-IQ" sz="2800" dirty="0" smtClean="0"/>
                  <a:t> = 63.8 صعوبة الوحدة التدريبية وعند مقارنتها بجدول الشدد نجد ان شدتها معتدلة.</a:t>
                </a: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84742" y="2063396"/>
                <a:ext cx="10595765" cy="3311189"/>
              </a:xfrm>
              <a:blipFill rotWithShape="0">
                <a:blip r:embed="rId2"/>
                <a:stretch>
                  <a:fillRect l="-1841" r="-2186"/>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973897" y="5746317"/>
            <a:ext cx="5499719" cy="498470"/>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1807638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122" y="421395"/>
            <a:ext cx="7083559" cy="1151965"/>
          </a:xfrm>
        </p:spPr>
        <p:style>
          <a:lnRef idx="1">
            <a:schemeClr val="accent1"/>
          </a:lnRef>
          <a:fillRef idx="3">
            <a:schemeClr val="accent1"/>
          </a:fillRef>
          <a:effectRef idx="2">
            <a:schemeClr val="accent1"/>
          </a:effectRef>
          <a:fontRef idx="minor">
            <a:schemeClr val="lt1"/>
          </a:fontRef>
        </p:style>
        <p:txBody>
          <a:bodyPr/>
          <a:lstStyle/>
          <a:p>
            <a:pPr algn="r" rtl="1"/>
            <a:r>
              <a:rPr lang="ar-IQ" dirty="0" smtClean="0"/>
              <a:t>مفهوم حمل التدريب الرياضي:</a:t>
            </a:r>
            <a:endParaRPr lang="en-US" dirty="0"/>
          </a:p>
        </p:txBody>
      </p:sp>
      <p:sp>
        <p:nvSpPr>
          <p:cNvPr id="3" name="Content Placeholder 2"/>
          <p:cNvSpPr>
            <a:spLocks noGrp="1"/>
          </p:cNvSpPr>
          <p:nvPr>
            <p:ph sz="quarter" idx="13"/>
          </p:nvPr>
        </p:nvSpPr>
        <p:spPr/>
        <p:txBody>
          <a:bodyPr>
            <a:noAutofit/>
          </a:bodyPr>
          <a:lstStyle/>
          <a:p>
            <a:pPr algn="r" rtl="1"/>
            <a:r>
              <a:rPr lang="ar-IQ" b="1" dirty="0"/>
              <a:t>اولا: المدرسة الروسية:  </a:t>
            </a:r>
            <a:r>
              <a:rPr lang="ar-IQ" dirty="0"/>
              <a:t>يذكر </a:t>
            </a:r>
            <a:r>
              <a:rPr lang="ar-IQ" dirty="0" err="1"/>
              <a:t>فيتسيخوفسكي</a:t>
            </a:r>
            <a:r>
              <a:rPr lang="ar-IQ" dirty="0"/>
              <a:t> 1971 ان حمل التدريب (هو المجموع العام المؤثر على الناحية الحيوية للرياضي من حيث التمرينات المؤدات وفترات الراحة بينها وكذا الوسائل المختلفة التي تعمل على الاسراع من عملية استعادة الشفاء).</a:t>
            </a:r>
            <a:endParaRPr lang="en-US" dirty="0"/>
          </a:p>
          <a:p>
            <a:pPr algn="r" rtl="1"/>
            <a:r>
              <a:rPr lang="ar-IQ" dirty="0"/>
              <a:t>اما </a:t>
            </a:r>
            <a:r>
              <a:rPr lang="ar-IQ" dirty="0" err="1"/>
              <a:t>ماتفيف</a:t>
            </a:r>
            <a:r>
              <a:rPr lang="ar-IQ" dirty="0"/>
              <a:t> 1977 فيعرفها على انها </a:t>
            </a:r>
            <a:r>
              <a:rPr lang="ar-IQ" dirty="0" smtClean="0"/>
              <a:t>تأثير </a:t>
            </a:r>
            <a:r>
              <a:rPr lang="ar-IQ" dirty="0"/>
              <a:t>حجم معين من التمرينات البدنية على المستوى الوظيفي </a:t>
            </a:r>
            <a:r>
              <a:rPr lang="ar-IQ" dirty="0" smtClean="0"/>
              <a:t>لأجهزة </a:t>
            </a:r>
            <a:r>
              <a:rPr lang="ar-IQ" dirty="0"/>
              <a:t>الجسم الداخلية.</a:t>
            </a:r>
            <a:endParaRPr lang="en-US" dirty="0"/>
          </a:p>
          <a:p>
            <a:pPr algn="r" rtl="1"/>
            <a:r>
              <a:rPr lang="ar-IQ" b="1" dirty="0"/>
              <a:t>ثانيا: المدرسة الالمانية: </a:t>
            </a:r>
            <a:r>
              <a:rPr lang="ar-IQ" dirty="0"/>
              <a:t>يعرفها هارا 1969 (بالمجهود البدني والعصبي الواقع على كاهل الرياضي في كل وحدة تدريبية).</a:t>
            </a:r>
            <a:endParaRPr lang="en-US" dirty="0"/>
          </a:p>
          <a:p>
            <a:pPr algn="r" rtl="1"/>
            <a:r>
              <a:rPr lang="ar-IQ" dirty="0"/>
              <a:t>اما </a:t>
            </a:r>
            <a:r>
              <a:rPr lang="ar-IQ" dirty="0" err="1"/>
              <a:t>شولسن</a:t>
            </a:r>
            <a:r>
              <a:rPr lang="ar-IQ" dirty="0"/>
              <a:t> 1986 ( العبء البدني المقنن من حيث الشدة والحجم والراحة ليس فقط في كل وحدة تدريبية ولكن على مدار السنة والسنوات التدريبية).</a:t>
            </a:r>
            <a:endParaRPr lang="en-US" dirty="0"/>
          </a:p>
          <a:p>
            <a:pPr algn="r" rtl="1"/>
            <a:r>
              <a:rPr lang="ar-IQ" b="1" dirty="0"/>
              <a:t>ثالثا: المدرسة الامريكية: </a:t>
            </a:r>
            <a:r>
              <a:rPr lang="ar-IQ" dirty="0"/>
              <a:t>يعرفها </a:t>
            </a:r>
            <a:r>
              <a:rPr lang="ar-IQ" dirty="0" err="1"/>
              <a:t>كونسلمان</a:t>
            </a:r>
            <a:r>
              <a:rPr lang="ar-IQ" dirty="0"/>
              <a:t> (حجم المجهود البدني </a:t>
            </a:r>
            <a:r>
              <a:rPr lang="ar-IQ" dirty="0" err="1"/>
              <a:t>والمهاري</a:t>
            </a:r>
            <a:r>
              <a:rPr lang="ar-IQ" dirty="0"/>
              <a:t> الخاص بالوحدات التدريبية للاعب والمقننة من حيث الشدة والراحة والحجم</a:t>
            </a:r>
            <a:r>
              <a:rPr lang="ar-IQ" dirty="0" smtClean="0"/>
              <a:t>).</a:t>
            </a:r>
            <a:endParaRPr lang="en-US" dirty="0"/>
          </a:p>
        </p:txBody>
      </p:sp>
      <p:sp>
        <p:nvSpPr>
          <p:cNvPr id="4" name="Footer Placeholder 3"/>
          <p:cNvSpPr>
            <a:spLocks noGrp="1"/>
          </p:cNvSpPr>
          <p:nvPr>
            <p:ph type="ftr" sz="quarter" idx="11"/>
          </p:nvPr>
        </p:nvSpPr>
        <p:spPr>
          <a:xfrm>
            <a:off x="6257581" y="5757334"/>
            <a:ext cx="4935557" cy="498470"/>
          </a:xfrm>
        </p:spPr>
        <p:txBody>
          <a:bodyPr/>
          <a:lstStyle/>
          <a:p>
            <a:pPr algn="ctr"/>
            <a:r>
              <a:rPr lang="ar-IQ" sz="1800" dirty="0" smtClean="0"/>
              <a:t>محاضرة خاصة بطلبة الدكتوراه - ا. د مصطفى حسن عبد الكريم</a:t>
            </a:r>
            <a:endParaRPr lang="en-US" sz="1800" dirty="0"/>
          </a:p>
        </p:txBody>
      </p:sp>
    </p:spTree>
    <p:extLst>
      <p:ext uri="{BB962C8B-B14F-4D97-AF65-F5344CB8AC3E}">
        <p14:creationId xmlns:p14="http://schemas.microsoft.com/office/powerpoint/2010/main" val="3182463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236" y="223091"/>
            <a:ext cx="6279328" cy="1151965"/>
          </a:xfrm>
          <a:effectLst>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a:normAutofit/>
          </a:bodyPr>
          <a:lstStyle/>
          <a:p>
            <a:pPr algn="r" rtl="1"/>
            <a:r>
              <a:rPr lang="ar-IQ" sz="4800" dirty="0" smtClean="0"/>
              <a:t>مكونات حمل التدريب الرياضي</a:t>
            </a:r>
            <a:endParaRPr lang="en-US" sz="4800" dirty="0"/>
          </a:p>
        </p:txBody>
      </p:sp>
      <p:sp>
        <p:nvSpPr>
          <p:cNvPr id="4" name="Footer Placeholder 3"/>
          <p:cNvSpPr>
            <a:spLocks noGrp="1"/>
          </p:cNvSpPr>
          <p:nvPr>
            <p:ph type="ftr" sz="quarter" idx="11"/>
          </p:nvPr>
        </p:nvSpPr>
        <p:spPr>
          <a:xfrm>
            <a:off x="4439797" y="5757334"/>
            <a:ext cx="6422833" cy="498470"/>
          </a:xfrm>
        </p:spPr>
        <p:txBody>
          <a:bodyPr/>
          <a:lstStyle/>
          <a:p>
            <a:pPr algn="r" rtl="1"/>
            <a:r>
              <a:rPr lang="ar-IQ" sz="2000" dirty="0" smtClean="0"/>
              <a:t>محاضرة خاصة بطلبة الدكتوراه - ا. د مصطفى حسن عبد الكريم</a:t>
            </a:r>
            <a:endParaRPr lang="en-US" sz="20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062885401"/>
              </p:ext>
            </p:extLst>
          </p:nvPr>
        </p:nvGraphicFramePr>
        <p:xfrm>
          <a:off x="685799" y="1575412"/>
          <a:ext cx="10319765" cy="379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9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5">
                                            <p:graphicEl>
                                              <a:dgm id="{05C54C46-4674-44E5-91AD-E2A559A75722}"/>
                                            </p:graphicEl>
                                          </p:spTgt>
                                        </p:tgtEl>
                                        <p:attrNameLst>
                                          <p:attrName>style.visibility</p:attrName>
                                        </p:attrNameLst>
                                      </p:cBhvr>
                                      <p:to>
                                        <p:strVal val="visible"/>
                                      </p:to>
                                    </p:set>
                                    <p:anim calcmode="lin" valueType="num">
                                      <p:cBhvr>
                                        <p:cTn id="25" dur="500" decel="50000" fill="hold">
                                          <p:stCondLst>
                                            <p:cond delay="0"/>
                                          </p:stCondLst>
                                        </p:cTn>
                                        <p:tgtEl>
                                          <p:spTgt spid="5">
                                            <p:graphicEl>
                                              <a:dgm id="{05C54C46-4674-44E5-91AD-E2A559A75722}"/>
                                            </p:graphic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5">
                                            <p:graphicEl>
                                              <a:dgm id="{05C54C46-4674-44E5-91AD-E2A559A75722}"/>
                                            </p:graphic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5">
                                            <p:graphicEl>
                                              <a:dgm id="{05C54C46-4674-44E5-91AD-E2A559A75722}"/>
                                            </p:graphicEl>
                                          </p:spTgt>
                                        </p:tgtEl>
                                        <p:attrNameLst>
                                          <p:attrName>ppt_w</p:attrName>
                                        </p:attrNameLst>
                                      </p:cBhvr>
                                      <p:tavLst>
                                        <p:tav tm="0">
                                          <p:val>
                                            <p:strVal val="#ppt_w*.05"/>
                                          </p:val>
                                        </p:tav>
                                        <p:tav tm="100000">
                                          <p:val>
                                            <p:strVal val="#ppt_w"/>
                                          </p:val>
                                        </p:tav>
                                      </p:tavLst>
                                    </p:anim>
                                    <p:anim calcmode="lin" valueType="num">
                                      <p:cBhvr>
                                        <p:cTn id="28" dur="1000" fill="hold"/>
                                        <p:tgtEl>
                                          <p:spTgt spid="5">
                                            <p:graphicEl>
                                              <a:dgm id="{05C54C46-4674-44E5-91AD-E2A559A75722}"/>
                                            </p:graphic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5">
                                            <p:graphicEl>
                                              <a:dgm id="{05C54C46-4674-44E5-91AD-E2A559A75722}"/>
                                            </p:graphic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5">
                                            <p:graphicEl>
                                              <a:dgm id="{05C54C46-4674-44E5-91AD-E2A559A75722}"/>
                                            </p:graphic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5">
                                            <p:graphicEl>
                                              <a:dgm id="{05C54C46-4674-44E5-91AD-E2A559A75722}"/>
                                            </p:graphic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5">
                                            <p:graphicEl>
                                              <a:dgm id="{05C54C46-4674-44E5-91AD-E2A559A75722}"/>
                                            </p:graphicEl>
                                          </p:spTgt>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5">
                                            <p:graphicEl>
                                              <a:dgm id="{DC71CC9E-F98E-4438-AD6E-367A88D8362E}"/>
                                            </p:graphicEl>
                                          </p:spTgt>
                                        </p:tgtEl>
                                        <p:attrNameLst>
                                          <p:attrName>style.visibility</p:attrName>
                                        </p:attrNameLst>
                                      </p:cBhvr>
                                      <p:to>
                                        <p:strVal val="visible"/>
                                      </p:to>
                                    </p:set>
                                    <p:anim calcmode="lin" valueType="num">
                                      <p:cBhvr>
                                        <p:cTn id="35" dur="500" decel="50000" fill="hold">
                                          <p:stCondLst>
                                            <p:cond delay="0"/>
                                          </p:stCondLst>
                                        </p:cTn>
                                        <p:tgtEl>
                                          <p:spTgt spid="5">
                                            <p:graphicEl>
                                              <a:dgm id="{DC71CC9E-F98E-4438-AD6E-367A88D8362E}"/>
                                            </p:graphic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5">
                                            <p:graphicEl>
                                              <a:dgm id="{DC71CC9E-F98E-4438-AD6E-367A88D8362E}"/>
                                            </p:graphic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5">
                                            <p:graphicEl>
                                              <a:dgm id="{DC71CC9E-F98E-4438-AD6E-367A88D8362E}"/>
                                            </p:graphicEl>
                                          </p:spTgt>
                                        </p:tgtEl>
                                        <p:attrNameLst>
                                          <p:attrName>ppt_w</p:attrName>
                                        </p:attrNameLst>
                                      </p:cBhvr>
                                      <p:tavLst>
                                        <p:tav tm="0">
                                          <p:val>
                                            <p:strVal val="#ppt_w*.05"/>
                                          </p:val>
                                        </p:tav>
                                        <p:tav tm="100000">
                                          <p:val>
                                            <p:strVal val="#ppt_w"/>
                                          </p:val>
                                        </p:tav>
                                      </p:tavLst>
                                    </p:anim>
                                    <p:anim calcmode="lin" valueType="num">
                                      <p:cBhvr>
                                        <p:cTn id="38" dur="1000" fill="hold"/>
                                        <p:tgtEl>
                                          <p:spTgt spid="5">
                                            <p:graphicEl>
                                              <a:dgm id="{DC71CC9E-F98E-4438-AD6E-367A88D8362E}"/>
                                            </p:graphic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5">
                                            <p:graphicEl>
                                              <a:dgm id="{DC71CC9E-F98E-4438-AD6E-367A88D8362E}"/>
                                            </p:graphic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5">
                                            <p:graphicEl>
                                              <a:dgm id="{DC71CC9E-F98E-4438-AD6E-367A88D8362E}"/>
                                            </p:graphic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5">
                                            <p:graphicEl>
                                              <a:dgm id="{DC71CC9E-F98E-4438-AD6E-367A88D8362E}"/>
                                            </p:graphic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5">
                                            <p:graphicEl>
                                              <a:dgm id="{DC71CC9E-F98E-4438-AD6E-367A88D8362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5">
                                            <p:graphicEl>
                                              <a:dgm id="{7C299ABF-9F5D-4F2C-81BB-957DFB04DED7}"/>
                                            </p:graphicEl>
                                          </p:spTgt>
                                        </p:tgtEl>
                                        <p:attrNameLst>
                                          <p:attrName>style.visibility</p:attrName>
                                        </p:attrNameLst>
                                      </p:cBhvr>
                                      <p:to>
                                        <p:strVal val="visible"/>
                                      </p:to>
                                    </p:set>
                                    <p:anim calcmode="lin" valueType="num">
                                      <p:cBhvr>
                                        <p:cTn id="47" dur="500" decel="50000" fill="hold">
                                          <p:stCondLst>
                                            <p:cond delay="0"/>
                                          </p:stCondLst>
                                        </p:cTn>
                                        <p:tgtEl>
                                          <p:spTgt spid="5">
                                            <p:graphicEl>
                                              <a:dgm id="{7C299ABF-9F5D-4F2C-81BB-957DFB04DED7}"/>
                                            </p:graphic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
                                            <p:graphicEl>
                                              <a:dgm id="{7C299ABF-9F5D-4F2C-81BB-957DFB04DED7}"/>
                                            </p:graphic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
                                            <p:graphicEl>
                                              <a:dgm id="{7C299ABF-9F5D-4F2C-81BB-957DFB04DED7}"/>
                                            </p:graphicEl>
                                          </p:spTgt>
                                        </p:tgtEl>
                                        <p:attrNameLst>
                                          <p:attrName>ppt_w</p:attrName>
                                        </p:attrNameLst>
                                      </p:cBhvr>
                                      <p:tavLst>
                                        <p:tav tm="0">
                                          <p:val>
                                            <p:strVal val="#ppt_w*.05"/>
                                          </p:val>
                                        </p:tav>
                                        <p:tav tm="100000">
                                          <p:val>
                                            <p:strVal val="#ppt_w"/>
                                          </p:val>
                                        </p:tav>
                                      </p:tavLst>
                                    </p:anim>
                                    <p:anim calcmode="lin" valueType="num">
                                      <p:cBhvr>
                                        <p:cTn id="50" dur="1000" fill="hold"/>
                                        <p:tgtEl>
                                          <p:spTgt spid="5">
                                            <p:graphicEl>
                                              <a:dgm id="{7C299ABF-9F5D-4F2C-81BB-957DFB04DED7}"/>
                                            </p:graphic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
                                            <p:graphicEl>
                                              <a:dgm id="{7C299ABF-9F5D-4F2C-81BB-957DFB04DED7}"/>
                                            </p:graphic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
                                            <p:graphicEl>
                                              <a:dgm id="{7C299ABF-9F5D-4F2C-81BB-957DFB04DED7}"/>
                                            </p:graphic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
                                            <p:graphicEl>
                                              <a:dgm id="{7C299ABF-9F5D-4F2C-81BB-957DFB04DED7}"/>
                                            </p:graphic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
                                            <p:graphicEl>
                                              <a:dgm id="{7C299ABF-9F5D-4F2C-81BB-957DFB04DED7}"/>
                                            </p:graphic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
                                            <p:graphicEl>
                                              <a:dgm id="{A3DDD8B7-B0F6-4EEA-9F83-AB4C1749F41A}"/>
                                            </p:graphicEl>
                                          </p:spTgt>
                                        </p:tgtEl>
                                        <p:attrNameLst>
                                          <p:attrName>style.visibility</p:attrName>
                                        </p:attrNameLst>
                                      </p:cBhvr>
                                      <p:to>
                                        <p:strVal val="visible"/>
                                      </p:to>
                                    </p:set>
                                    <p:anim calcmode="lin" valueType="num">
                                      <p:cBhvr>
                                        <p:cTn id="57" dur="500" decel="50000" fill="hold">
                                          <p:stCondLst>
                                            <p:cond delay="0"/>
                                          </p:stCondLst>
                                        </p:cTn>
                                        <p:tgtEl>
                                          <p:spTgt spid="5">
                                            <p:graphicEl>
                                              <a:dgm id="{A3DDD8B7-B0F6-4EEA-9F83-AB4C1749F41A}"/>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graphicEl>
                                              <a:dgm id="{A3DDD8B7-B0F6-4EEA-9F83-AB4C1749F41A}"/>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graphicEl>
                                              <a:dgm id="{A3DDD8B7-B0F6-4EEA-9F83-AB4C1749F41A}"/>
                                            </p:graphicEl>
                                          </p:spTgt>
                                        </p:tgtEl>
                                        <p:attrNameLst>
                                          <p:attrName>ppt_w</p:attrName>
                                        </p:attrNameLst>
                                      </p:cBhvr>
                                      <p:tavLst>
                                        <p:tav tm="0">
                                          <p:val>
                                            <p:strVal val="#ppt_w*.05"/>
                                          </p:val>
                                        </p:tav>
                                        <p:tav tm="100000">
                                          <p:val>
                                            <p:strVal val="#ppt_w"/>
                                          </p:val>
                                        </p:tav>
                                      </p:tavLst>
                                    </p:anim>
                                    <p:anim calcmode="lin" valueType="num">
                                      <p:cBhvr>
                                        <p:cTn id="60" dur="1000" fill="hold"/>
                                        <p:tgtEl>
                                          <p:spTgt spid="5">
                                            <p:graphicEl>
                                              <a:dgm id="{A3DDD8B7-B0F6-4EEA-9F83-AB4C1749F41A}"/>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graphicEl>
                                              <a:dgm id="{A3DDD8B7-B0F6-4EEA-9F83-AB4C1749F41A}"/>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graphicEl>
                                              <a:dgm id="{A3DDD8B7-B0F6-4EEA-9F83-AB4C1749F41A}"/>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graphicEl>
                                              <a:dgm id="{A3DDD8B7-B0F6-4EEA-9F83-AB4C1749F41A}"/>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graphicEl>
                                              <a:dgm id="{A3DDD8B7-B0F6-4EEA-9F83-AB4C1749F41A}"/>
                                            </p:graphicEl>
                                          </p:spTgt>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
                                            <p:graphicEl>
                                              <a:dgm id="{FB04AE75-2742-4E18-BDD6-1A0C6F157E82}"/>
                                            </p:graphicEl>
                                          </p:spTgt>
                                        </p:tgtEl>
                                        <p:attrNameLst>
                                          <p:attrName>style.visibility</p:attrName>
                                        </p:attrNameLst>
                                      </p:cBhvr>
                                      <p:to>
                                        <p:strVal val="visible"/>
                                      </p:to>
                                    </p:set>
                                    <p:anim calcmode="lin" valueType="num">
                                      <p:cBhvr>
                                        <p:cTn id="67" dur="500" decel="50000" fill="hold">
                                          <p:stCondLst>
                                            <p:cond delay="0"/>
                                          </p:stCondLst>
                                        </p:cTn>
                                        <p:tgtEl>
                                          <p:spTgt spid="5">
                                            <p:graphicEl>
                                              <a:dgm id="{FB04AE75-2742-4E18-BDD6-1A0C6F157E82}"/>
                                            </p:graphic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graphicEl>
                                              <a:dgm id="{FB04AE75-2742-4E18-BDD6-1A0C6F157E82}"/>
                                            </p:graphic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graphicEl>
                                              <a:dgm id="{FB04AE75-2742-4E18-BDD6-1A0C6F157E82}"/>
                                            </p:graphicEl>
                                          </p:spTgt>
                                        </p:tgtEl>
                                        <p:attrNameLst>
                                          <p:attrName>ppt_w</p:attrName>
                                        </p:attrNameLst>
                                      </p:cBhvr>
                                      <p:tavLst>
                                        <p:tav tm="0">
                                          <p:val>
                                            <p:strVal val="#ppt_w*.05"/>
                                          </p:val>
                                        </p:tav>
                                        <p:tav tm="100000">
                                          <p:val>
                                            <p:strVal val="#ppt_w"/>
                                          </p:val>
                                        </p:tav>
                                      </p:tavLst>
                                    </p:anim>
                                    <p:anim calcmode="lin" valueType="num">
                                      <p:cBhvr>
                                        <p:cTn id="70" dur="1000" fill="hold"/>
                                        <p:tgtEl>
                                          <p:spTgt spid="5">
                                            <p:graphicEl>
                                              <a:dgm id="{FB04AE75-2742-4E18-BDD6-1A0C6F157E82}"/>
                                            </p:graphic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graphicEl>
                                              <a:dgm id="{FB04AE75-2742-4E18-BDD6-1A0C6F157E82}"/>
                                            </p:graphic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graphicEl>
                                              <a:dgm id="{FB04AE75-2742-4E18-BDD6-1A0C6F157E82}"/>
                                            </p:graphic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graphicEl>
                                              <a:dgm id="{FB04AE75-2742-4E18-BDD6-1A0C6F157E82}"/>
                                            </p:graphic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graphicEl>
                                              <a:dgm id="{FB04AE75-2742-4E18-BDD6-1A0C6F157E8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5">
                                            <p:graphicEl>
                                              <a:dgm id="{F87AA330-E1B1-4539-B8E6-5A44CF6186BF}"/>
                                            </p:graphicEl>
                                          </p:spTgt>
                                        </p:tgtEl>
                                        <p:attrNameLst>
                                          <p:attrName>style.visibility</p:attrName>
                                        </p:attrNameLst>
                                      </p:cBhvr>
                                      <p:to>
                                        <p:strVal val="visible"/>
                                      </p:to>
                                    </p:set>
                                    <p:anim calcmode="lin" valueType="num">
                                      <p:cBhvr>
                                        <p:cTn id="79" dur="500" decel="50000" fill="hold">
                                          <p:stCondLst>
                                            <p:cond delay="0"/>
                                          </p:stCondLst>
                                        </p:cTn>
                                        <p:tgtEl>
                                          <p:spTgt spid="5">
                                            <p:graphicEl>
                                              <a:dgm id="{F87AA330-E1B1-4539-B8E6-5A44CF6186BF}"/>
                                            </p:graphic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
                                            <p:graphicEl>
                                              <a:dgm id="{F87AA330-E1B1-4539-B8E6-5A44CF6186BF}"/>
                                            </p:graphic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
                                            <p:graphicEl>
                                              <a:dgm id="{F87AA330-E1B1-4539-B8E6-5A44CF6186BF}"/>
                                            </p:graphicEl>
                                          </p:spTgt>
                                        </p:tgtEl>
                                        <p:attrNameLst>
                                          <p:attrName>ppt_w</p:attrName>
                                        </p:attrNameLst>
                                      </p:cBhvr>
                                      <p:tavLst>
                                        <p:tav tm="0">
                                          <p:val>
                                            <p:strVal val="#ppt_w*.05"/>
                                          </p:val>
                                        </p:tav>
                                        <p:tav tm="100000">
                                          <p:val>
                                            <p:strVal val="#ppt_w"/>
                                          </p:val>
                                        </p:tav>
                                      </p:tavLst>
                                    </p:anim>
                                    <p:anim calcmode="lin" valueType="num">
                                      <p:cBhvr>
                                        <p:cTn id="82" dur="1000" fill="hold"/>
                                        <p:tgtEl>
                                          <p:spTgt spid="5">
                                            <p:graphicEl>
                                              <a:dgm id="{F87AA330-E1B1-4539-B8E6-5A44CF6186BF}"/>
                                            </p:graphic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
                                            <p:graphicEl>
                                              <a:dgm id="{F87AA330-E1B1-4539-B8E6-5A44CF6186BF}"/>
                                            </p:graphic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
                                            <p:graphicEl>
                                              <a:dgm id="{F87AA330-E1B1-4539-B8E6-5A44CF6186BF}"/>
                                            </p:graphic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
                                            <p:graphicEl>
                                              <a:dgm id="{F87AA330-E1B1-4539-B8E6-5A44CF6186BF}"/>
                                            </p:graphic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
                                            <p:graphicEl>
                                              <a:dgm id="{F87AA330-E1B1-4539-B8E6-5A44CF6186BF}"/>
                                            </p:graphicEl>
                                          </p:spTgt>
                                        </p:tgtEl>
                                      </p:cBhvr>
                                    </p:animEffect>
                                  </p:childTnLst>
                                </p:cTn>
                              </p:par>
                              <p:par>
                                <p:cTn id="87" presetID="25" presetClass="entr" presetSubtype="0" fill="hold" grpId="0" nodeType="withEffect">
                                  <p:stCondLst>
                                    <p:cond delay="0"/>
                                  </p:stCondLst>
                                  <p:childTnLst>
                                    <p:set>
                                      <p:cBhvr>
                                        <p:cTn id="88" dur="1" fill="hold">
                                          <p:stCondLst>
                                            <p:cond delay="0"/>
                                          </p:stCondLst>
                                        </p:cTn>
                                        <p:tgtEl>
                                          <p:spTgt spid="5">
                                            <p:graphicEl>
                                              <a:dgm id="{CC164A7B-D82E-4E6B-9059-79AE28787A06}"/>
                                            </p:graphicEl>
                                          </p:spTgt>
                                        </p:tgtEl>
                                        <p:attrNameLst>
                                          <p:attrName>style.visibility</p:attrName>
                                        </p:attrNameLst>
                                      </p:cBhvr>
                                      <p:to>
                                        <p:strVal val="visible"/>
                                      </p:to>
                                    </p:set>
                                    <p:anim calcmode="lin" valueType="num">
                                      <p:cBhvr>
                                        <p:cTn id="89" dur="500" decel="50000" fill="hold">
                                          <p:stCondLst>
                                            <p:cond delay="0"/>
                                          </p:stCondLst>
                                        </p:cTn>
                                        <p:tgtEl>
                                          <p:spTgt spid="5">
                                            <p:graphicEl>
                                              <a:dgm id="{CC164A7B-D82E-4E6B-9059-79AE28787A06}"/>
                                            </p:graphic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5">
                                            <p:graphicEl>
                                              <a:dgm id="{CC164A7B-D82E-4E6B-9059-79AE28787A06}"/>
                                            </p:graphic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5">
                                            <p:graphicEl>
                                              <a:dgm id="{CC164A7B-D82E-4E6B-9059-79AE28787A06}"/>
                                            </p:graphicEl>
                                          </p:spTgt>
                                        </p:tgtEl>
                                        <p:attrNameLst>
                                          <p:attrName>ppt_w</p:attrName>
                                        </p:attrNameLst>
                                      </p:cBhvr>
                                      <p:tavLst>
                                        <p:tav tm="0">
                                          <p:val>
                                            <p:strVal val="#ppt_w*.05"/>
                                          </p:val>
                                        </p:tav>
                                        <p:tav tm="100000">
                                          <p:val>
                                            <p:strVal val="#ppt_w"/>
                                          </p:val>
                                        </p:tav>
                                      </p:tavLst>
                                    </p:anim>
                                    <p:anim calcmode="lin" valueType="num">
                                      <p:cBhvr>
                                        <p:cTn id="92" dur="1000" fill="hold"/>
                                        <p:tgtEl>
                                          <p:spTgt spid="5">
                                            <p:graphicEl>
                                              <a:dgm id="{CC164A7B-D82E-4E6B-9059-79AE28787A06}"/>
                                            </p:graphic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5">
                                            <p:graphicEl>
                                              <a:dgm id="{CC164A7B-D82E-4E6B-9059-79AE28787A06}"/>
                                            </p:graphic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5">
                                            <p:graphicEl>
                                              <a:dgm id="{CC164A7B-D82E-4E6B-9059-79AE28787A06}"/>
                                            </p:graphic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5">
                                            <p:graphicEl>
                                              <a:dgm id="{CC164A7B-D82E-4E6B-9059-79AE28787A06}"/>
                                            </p:graphic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5">
                                            <p:graphicEl>
                                              <a:dgm id="{CC164A7B-D82E-4E6B-9059-79AE28787A06}"/>
                                            </p:graphicEl>
                                          </p:spTgt>
                                        </p:tgtEl>
                                      </p:cBhvr>
                                    </p:animEffect>
                                  </p:childTnLst>
                                </p:cTn>
                              </p:par>
                              <p:par>
                                <p:cTn id="97" presetID="25" presetClass="entr" presetSubtype="0" fill="hold" grpId="0" nodeType="withEffect">
                                  <p:stCondLst>
                                    <p:cond delay="0"/>
                                  </p:stCondLst>
                                  <p:childTnLst>
                                    <p:set>
                                      <p:cBhvr>
                                        <p:cTn id="98" dur="1" fill="hold">
                                          <p:stCondLst>
                                            <p:cond delay="0"/>
                                          </p:stCondLst>
                                        </p:cTn>
                                        <p:tgtEl>
                                          <p:spTgt spid="5">
                                            <p:graphicEl>
                                              <a:dgm id="{34EC2629-C439-4694-9E1A-0602B61AD878}"/>
                                            </p:graphicEl>
                                          </p:spTgt>
                                        </p:tgtEl>
                                        <p:attrNameLst>
                                          <p:attrName>style.visibility</p:attrName>
                                        </p:attrNameLst>
                                      </p:cBhvr>
                                      <p:to>
                                        <p:strVal val="visible"/>
                                      </p:to>
                                    </p:set>
                                    <p:anim calcmode="lin" valueType="num">
                                      <p:cBhvr>
                                        <p:cTn id="99" dur="500" decel="50000" fill="hold">
                                          <p:stCondLst>
                                            <p:cond delay="0"/>
                                          </p:stCondLst>
                                        </p:cTn>
                                        <p:tgtEl>
                                          <p:spTgt spid="5">
                                            <p:graphicEl>
                                              <a:dgm id="{34EC2629-C439-4694-9E1A-0602B61AD878}"/>
                                            </p:graphic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5">
                                            <p:graphicEl>
                                              <a:dgm id="{34EC2629-C439-4694-9E1A-0602B61AD878}"/>
                                            </p:graphic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5">
                                            <p:graphicEl>
                                              <a:dgm id="{34EC2629-C439-4694-9E1A-0602B61AD878}"/>
                                            </p:graphicEl>
                                          </p:spTgt>
                                        </p:tgtEl>
                                        <p:attrNameLst>
                                          <p:attrName>ppt_w</p:attrName>
                                        </p:attrNameLst>
                                      </p:cBhvr>
                                      <p:tavLst>
                                        <p:tav tm="0">
                                          <p:val>
                                            <p:strVal val="#ppt_w*.05"/>
                                          </p:val>
                                        </p:tav>
                                        <p:tav tm="100000">
                                          <p:val>
                                            <p:strVal val="#ppt_w"/>
                                          </p:val>
                                        </p:tav>
                                      </p:tavLst>
                                    </p:anim>
                                    <p:anim calcmode="lin" valueType="num">
                                      <p:cBhvr>
                                        <p:cTn id="102" dur="1000" fill="hold"/>
                                        <p:tgtEl>
                                          <p:spTgt spid="5">
                                            <p:graphicEl>
                                              <a:dgm id="{34EC2629-C439-4694-9E1A-0602B61AD878}"/>
                                            </p:graphic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5">
                                            <p:graphicEl>
                                              <a:dgm id="{34EC2629-C439-4694-9E1A-0602B61AD878}"/>
                                            </p:graphic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5">
                                            <p:graphicEl>
                                              <a:dgm id="{34EC2629-C439-4694-9E1A-0602B61AD878}"/>
                                            </p:graphic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5">
                                            <p:graphicEl>
                                              <a:dgm id="{34EC2629-C439-4694-9E1A-0602B61AD878}"/>
                                            </p:graphic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5">
                                            <p:graphicEl>
                                              <a:dgm id="{34EC2629-C439-4694-9E1A-0602B61AD878}"/>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5">
                                            <p:graphicEl>
                                              <a:dgm id="{B872A0D6-35C5-4308-877B-B1FE4BD4E15A}"/>
                                            </p:graphicEl>
                                          </p:spTgt>
                                        </p:tgtEl>
                                        <p:attrNameLst>
                                          <p:attrName>style.visibility</p:attrName>
                                        </p:attrNameLst>
                                      </p:cBhvr>
                                      <p:to>
                                        <p:strVal val="visible"/>
                                      </p:to>
                                    </p:set>
                                    <p:anim calcmode="lin" valueType="num">
                                      <p:cBhvr>
                                        <p:cTn id="111" dur="500" decel="50000" fill="hold">
                                          <p:stCondLst>
                                            <p:cond delay="0"/>
                                          </p:stCondLst>
                                        </p:cTn>
                                        <p:tgtEl>
                                          <p:spTgt spid="5">
                                            <p:graphicEl>
                                              <a:dgm id="{B872A0D6-35C5-4308-877B-B1FE4BD4E15A}"/>
                                            </p:graphic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5">
                                            <p:graphicEl>
                                              <a:dgm id="{B872A0D6-35C5-4308-877B-B1FE4BD4E15A}"/>
                                            </p:graphic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5">
                                            <p:graphicEl>
                                              <a:dgm id="{B872A0D6-35C5-4308-877B-B1FE4BD4E15A}"/>
                                            </p:graphicEl>
                                          </p:spTgt>
                                        </p:tgtEl>
                                        <p:attrNameLst>
                                          <p:attrName>ppt_w</p:attrName>
                                        </p:attrNameLst>
                                      </p:cBhvr>
                                      <p:tavLst>
                                        <p:tav tm="0">
                                          <p:val>
                                            <p:strVal val="#ppt_w*.05"/>
                                          </p:val>
                                        </p:tav>
                                        <p:tav tm="100000">
                                          <p:val>
                                            <p:strVal val="#ppt_w"/>
                                          </p:val>
                                        </p:tav>
                                      </p:tavLst>
                                    </p:anim>
                                    <p:anim calcmode="lin" valueType="num">
                                      <p:cBhvr>
                                        <p:cTn id="114" dur="1000" fill="hold"/>
                                        <p:tgtEl>
                                          <p:spTgt spid="5">
                                            <p:graphicEl>
                                              <a:dgm id="{B872A0D6-35C5-4308-877B-B1FE4BD4E15A}"/>
                                            </p:graphic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5">
                                            <p:graphicEl>
                                              <a:dgm id="{B872A0D6-35C5-4308-877B-B1FE4BD4E15A}"/>
                                            </p:graphic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5">
                                            <p:graphicEl>
                                              <a:dgm id="{B872A0D6-35C5-4308-877B-B1FE4BD4E15A}"/>
                                            </p:graphic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5">
                                            <p:graphicEl>
                                              <a:dgm id="{B872A0D6-35C5-4308-877B-B1FE4BD4E15A}"/>
                                            </p:graphic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5">
                                            <p:graphicEl>
                                              <a:dgm id="{B872A0D6-35C5-4308-877B-B1FE4BD4E15A}"/>
                                            </p:graphicEl>
                                          </p:spTgt>
                                        </p:tgtEl>
                                      </p:cBhvr>
                                    </p:animEffect>
                                  </p:childTnLst>
                                </p:cTn>
                              </p:par>
                              <p:par>
                                <p:cTn id="119" presetID="25" presetClass="entr" presetSubtype="0" fill="hold" grpId="0" nodeType="withEffect">
                                  <p:stCondLst>
                                    <p:cond delay="0"/>
                                  </p:stCondLst>
                                  <p:childTnLst>
                                    <p:set>
                                      <p:cBhvr>
                                        <p:cTn id="120" dur="1" fill="hold">
                                          <p:stCondLst>
                                            <p:cond delay="0"/>
                                          </p:stCondLst>
                                        </p:cTn>
                                        <p:tgtEl>
                                          <p:spTgt spid="5">
                                            <p:graphicEl>
                                              <a:dgm id="{0E3AAB86-78C9-4882-9D43-1F65354A9F17}"/>
                                            </p:graphicEl>
                                          </p:spTgt>
                                        </p:tgtEl>
                                        <p:attrNameLst>
                                          <p:attrName>style.visibility</p:attrName>
                                        </p:attrNameLst>
                                      </p:cBhvr>
                                      <p:to>
                                        <p:strVal val="visible"/>
                                      </p:to>
                                    </p:set>
                                    <p:anim calcmode="lin" valueType="num">
                                      <p:cBhvr>
                                        <p:cTn id="121" dur="500" decel="50000" fill="hold">
                                          <p:stCondLst>
                                            <p:cond delay="0"/>
                                          </p:stCondLst>
                                        </p:cTn>
                                        <p:tgtEl>
                                          <p:spTgt spid="5">
                                            <p:graphicEl>
                                              <a:dgm id="{0E3AAB86-78C9-4882-9D43-1F65354A9F17}"/>
                                            </p:graphicEl>
                                          </p:spTgt>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5">
                                            <p:graphicEl>
                                              <a:dgm id="{0E3AAB86-78C9-4882-9D43-1F65354A9F17}"/>
                                            </p:graphicEl>
                                          </p:spTgt>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5">
                                            <p:graphicEl>
                                              <a:dgm id="{0E3AAB86-78C9-4882-9D43-1F65354A9F17}"/>
                                            </p:graphicEl>
                                          </p:spTgt>
                                        </p:tgtEl>
                                        <p:attrNameLst>
                                          <p:attrName>ppt_w</p:attrName>
                                        </p:attrNameLst>
                                      </p:cBhvr>
                                      <p:tavLst>
                                        <p:tav tm="0">
                                          <p:val>
                                            <p:strVal val="#ppt_w*.05"/>
                                          </p:val>
                                        </p:tav>
                                        <p:tav tm="100000">
                                          <p:val>
                                            <p:strVal val="#ppt_w"/>
                                          </p:val>
                                        </p:tav>
                                      </p:tavLst>
                                    </p:anim>
                                    <p:anim calcmode="lin" valueType="num">
                                      <p:cBhvr>
                                        <p:cTn id="124" dur="1000" fill="hold"/>
                                        <p:tgtEl>
                                          <p:spTgt spid="5">
                                            <p:graphicEl>
                                              <a:dgm id="{0E3AAB86-78C9-4882-9D43-1F65354A9F17}"/>
                                            </p:graphicEl>
                                          </p:spTgt>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5">
                                            <p:graphicEl>
                                              <a:dgm id="{0E3AAB86-78C9-4882-9D43-1F65354A9F17}"/>
                                            </p:graphicEl>
                                          </p:spTgt>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5">
                                            <p:graphicEl>
                                              <a:dgm id="{0E3AAB86-78C9-4882-9D43-1F65354A9F17}"/>
                                            </p:graphicEl>
                                          </p:spTgt>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5">
                                            <p:graphicEl>
                                              <a:dgm id="{0E3AAB86-78C9-4882-9D43-1F65354A9F17}"/>
                                            </p:graphicEl>
                                          </p:spTgt>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5">
                                            <p:graphicEl>
                                              <a:dgm id="{0E3AAB86-78C9-4882-9D43-1F65354A9F17}"/>
                                            </p:graphicEl>
                                          </p:spTgt>
                                        </p:tgtEl>
                                      </p:cBhvr>
                                    </p:animEffect>
                                  </p:childTnLst>
                                </p:cTn>
                              </p:par>
                              <p:par>
                                <p:cTn id="129" presetID="25" presetClass="entr" presetSubtype="0" fill="hold" grpId="0" nodeType="withEffect">
                                  <p:stCondLst>
                                    <p:cond delay="0"/>
                                  </p:stCondLst>
                                  <p:childTnLst>
                                    <p:set>
                                      <p:cBhvr>
                                        <p:cTn id="130" dur="1" fill="hold">
                                          <p:stCondLst>
                                            <p:cond delay="0"/>
                                          </p:stCondLst>
                                        </p:cTn>
                                        <p:tgtEl>
                                          <p:spTgt spid="5">
                                            <p:graphicEl>
                                              <a:dgm id="{6BED79E8-CE12-491F-87EB-5F72DB692333}"/>
                                            </p:graphicEl>
                                          </p:spTgt>
                                        </p:tgtEl>
                                        <p:attrNameLst>
                                          <p:attrName>style.visibility</p:attrName>
                                        </p:attrNameLst>
                                      </p:cBhvr>
                                      <p:to>
                                        <p:strVal val="visible"/>
                                      </p:to>
                                    </p:set>
                                    <p:anim calcmode="lin" valueType="num">
                                      <p:cBhvr>
                                        <p:cTn id="131" dur="500" decel="50000" fill="hold">
                                          <p:stCondLst>
                                            <p:cond delay="0"/>
                                          </p:stCondLst>
                                        </p:cTn>
                                        <p:tgtEl>
                                          <p:spTgt spid="5">
                                            <p:graphicEl>
                                              <a:dgm id="{6BED79E8-CE12-491F-87EB-5F72DB692333}"/>
                                            </p:graphicEl>
                                          </p:spTgt>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5">
                                            <p:graphicEl>
                                              <a:dgm id="{6BED79E8-CE12-491F-87EB-5F72DB692333}"/>
                                            </p:graphicEl>
                                          </p:spTgt>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5">
                                            <p:graphicEl>
                                              <a:dgm id="{6BED79E8-CE12-491F-87EB-5F72DB692333}"/>
                                            </p:graphicEl>
                                          </p:spTgt>
                                        </p:tgtEl>
                                        <p:attrNameLst>
                                          <p:attrName>ppt_w</p:attrName>
                                        </p:attrNameLst>
                                      </p:cBhvr>
                                      <p:tavLst>
                                        <p:tav tm="0">
                                          <p:val>
                                            <p:strVal val="#ppt_w*.05"/>
                                          </p:val>
                                        </p:tav>
                                        <p:tav tm="100000">
                                          <p:val>
                                            <p:strVal val="#ppt_w"/>
                                          </p:val>
                                        </p:tav>
                                      </p:tavLst>
                                    </p:anim>
                                    <p:anim calcmode="lin" valueType="num">
                                      <p:cBhvr>
                                        <p:cTn id="134" dur="1000" fill="hold"/>
                                        <p:tgtEl>
                                          <p:spTgt spid="5">
                                            <p:graphicEl>
                                              <a:dgm id="{6BED79E8-CE12-491F-87EB-5F72DB692333}"/>
                                            </p:graphicEl>
                                          </p:spTgt>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5">
                                            <p:graphicEl>
                                              <a:dgm id="{6BED79E8-CE12-491F-87EB-5F72DB692333}"/>
                                            </p:graphicEl>
                                          </p:spTgt>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5">
                                            <p:graphicEl>
                                              <a:dgm id="{6BED79E8-CE12-491F-87EB-5F72DB692333}"/>
                                            </p:graphicEl>
                                          </p:spTgt>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5">
                                            <p:graphicEl>
                                              <a:dgm id="{6BED79E8-CE12-491F-87EB-5F72DB692333}"/>
                                            </p:graphicEl>
                                          </p:spTgt>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5">
                                            <p:graphicEl>
                                              <a:dgm id="{6BED79E8-CE12-491F-87EB-5F72DB692333}"/>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5" presetClass="entr" presetSubtype="0" fill="hold" grpId="0" nodeType="clickEffect">
                                  <p:stCondLst>
                                    <p:cond delay="0"/>
                                  </p:stCondLst>
                                  <p:childTnLst>
                                    <p:set>
                                      <p:cBhvr>
                                        <p:cTn id="142" dur="1" fill="hold">
                                          <p:stCondLst>
                                            <p:cond delay="0"/>
                                          </p:stCondLst>
                                        </p:cTn>
                                        <p:tgtEl>
                                          <p:spTgt spid="5">
                                            <p:graphicEl>
                                              <a:dgm id="{82F954B4-9F64-4F33-8143-22FE4555D744}"/>
                                            </p:graphicEl>
                                          </p:spTgt>
                                        </p:tgtEl>
                                        <p:attrNameLst>
                                          <p:attrName>style.visibility</p:attrName>
                                        </p:attrNameLst>
                                      </p:cBhvr>
                                      <p:to>
                                        <p:strVal val="visible"/>
                                      </p:to>
                                    </p:set>
                                    <p:anim calcmode="lin" valueType="num">
                                      <p:cBhvr>
                                        <p:cTn id="143" dur="500" decel="50000" fill="hold">
                                          <p:stCondLst>
                                            <p:cond delay="0"/>
                                          </p:stCondLst>
                                        </p:cTn>
                                        <p:tgtEl>
                                          <p:spTgt spid="5">
                                            <p:graphicEl>
                                              <a:dgm id="{82F954B4-9F64-4F33-8143-22FE4555D744}"/>
                                            </p:graphicEl>
                                          </p:spTgt>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5">
                                            <p:graphicEl>
                                              <a:dgm id="{82F954B4-9F64-4F33-8143-22FE4555D744}"/>
                                            </p:graphicEl>
                                          </p:spTgt>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5">
                                            <p:graphicEl>
                                              <a:dgm id="{82F954B4-9F64-4F33-8143-22FE4555D744}"/>
                                            </p:graphicEl>
                                          </p:spTgt>
                                        </p:tgtEl>
                                        <p:attrNameLst>
                                          <p:attrName>ppt_w</p:attrName>
                                        </p:attrNameLst>
                                      </p:cBhvr>
                                      <p:tavLst>
                                        <p:tav tm="0">
                                          <p:val>
                                            <p:strVal val="#ppt_w*.05"/>
                                          </p:val>
                                        </p:tav>
                                        <p:tav tm="100000">
                                          <p:val>
                                            <p:strVal val="#ppt_w"/>
                                          </p:val>
                                        </p:tav>
                                      </p:tavLst>
                                    </p:anim>
                                    <p:anim calcmode="lin" valueType="num">
                                      <p:cBhvr>
                                        <p:cTn id="146" dur="1000" fill="hold"/>
                                        <p:tgtEl>
                                          <p:spTgt spid="5">
                                            <p:graphicEl>
                                              <a:dgm id="{82F954B4-9F64-4F33-8143-22FE4555D744}"/>
                                            </p:graphicEl>
                                          </p:spTgt>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5">
                                            <p:graphicEl>
                                              <a:dgm id="{82F954B4-9F64-4F33-8143-22FE4555D744}"/>
                                            </p:graphicEl>
                                          </p:spTgt>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5">
                                            <p:graphicEl>
                                              <a:dgm id="{82F954B4-9F64-4F33-8143-22FE4555D744}"/>
                                            </p:graphicEl>
                                          </p:spTgt>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5">
                                            <p:graphicEl>
                                              <a:dgm id="{82F954B4-9F64-4F33-8143-22FE4555D744}"/>
                                            </p:graphicEl>
                                          </p:spTgt>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5">
                                            <p:graphicEl>
                                              <a:dgm id="{82F954B4-9F64-4F33-8143-22FE4555D744}"/>
                                            </p:graphicEl>
                                          </p:spTgt>
                                        </p:tgtEl>
                                      </p:cBhvr>
                                    </p:animEffect>
                                  </p:childTnLst>
                                </p:cTn>
                              </p:par>
                              <p:par>
                                <p:cTn id="151" presetID="25" presetClass="entr" presetSubtype="0" fill="hold" grpId="0" nodeType="withEffect">
                                  <p:stCondLst>
                                    <p:cond delay="0"/>
                                  </p:stCondLst>
                                  <p:childTnLst>
                                    <p:set>
                                      <p:cBhvr>
                                        <p:cTn id="152" dur="1" fill="hold">
                                          <p:stCondLst>
                                            <p:cond delay="0"/>
                                          </p:stCondLst>
                                        </p:cTn>
                                        <p:tgtEl>
                                          <p:spTgt spid="5">
                                            <p:graphicEl>
                                              <a:dgm id="{FEF802C5-8504-45E5-A4A1-76D6669957A2}"/>
                                            </p:graphicEl>
                                          </p:spTgt>
                                        </p:tgtEl>
                                        <p:attrNameLst>
                                          <p:attrName>style.visibility</p:attrName>
                                        </p:attrNameLst>
                                      </p:cBhvr>
                                      <p:to>
                                        <p:strVal val="visible"/>
                                      </p:to>
                                    </p:set>
                                    <p:anim calcmode="lin" valueType="num">
                                      <p:cBhvr>
                                        <p:cTn id="153" dur="500" decel="50000" fill="hold">
                                          <p:stCondLst>
                                            <p:cond delay="0"/>
                                          </p:stCondLst>
                                        </p:cTn>
                                        <p:tgtEl>
                                          <p:spTgt spid="5">
                                            <p:graphicEl>
                                              <a:dgm id="{FEF802C5-8504-45E5-A4A1-76D6669957A2}"/>
                                            </p:graphicEl>
                                          </p:spTgt>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5">
                                            <p:graphicEl>
                                              <a:dgm id="{FEF802C5-8504-45E5-A4A1-76D6669957A2}"/>
                                            </p:graphicEl>
                                          </p:spTgt>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5">
                                            <p:graphicEl>
                                              <a:dgm id="{FEF802C5-8504-45E5-A4A1-76D6669957A2}"/>
                                            </p:graphicEl>
                                          </p:spTgt>
                                        </p:tgtEl>
                                        <p:attrNameLst>
                                          <p:attrName>ppt_w</p:attrName>
                                        </p:attrNameLst>
                                      </p:cBhvr>
                                      <p:tavLst>
                                        <p:tav tm="0">
                                          <p:val>
                                            <p:strVal val="#ppt_w*.05"/>
                                          </p:val>
                                        </p:tav>
                                        <p:tav tm="100000">
                                          <p:val>
                                            <p:strVal val="#ppt_w"/>
                                          </p:val>
                                        </p:tav>
                                      </p:tavLst>
                                    </p:anim>
                                    <p:anim calcmode="lin" valueType="num">
                                      <p:cBhvr>
                                        <p:cTn id="156" dur="1000" fill="hold"/>
                                        <p:tgtEl>
                                          <p:spTgt spid="5">
                                            <p:graphicEl>
                                              <a:dgm id="{FEF802C5-8504-45E5-A4A1-76D6669957A2}"/>
                                            </p:graphicEl>
                                          </p:spTgt>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5">
                                            <p:graphicEl>
                                              <a:dgm id="{FEF802C5-8504-45E5-A4A1-76D6669957A2}"/>
                                            </p:graphicEl>
                                          </p:spTgt>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5">
                                            <p:graphicEl>
                                              <a:dgm id="{FEF802C5-8504-45E5-A4A1-76D6669957A2}"/>
                                            </p:graphicEl>
                                          </p:spTgt>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5">
                                            <p:graphicEl>
                                              <a:dgm id="{FEF802C5-8504-45E5-A4A1-76D6669957A2}"/>
                                            </p:graphicEl>
                                          </p:spTgt>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5">
                                            <p:graphicEl>
                                              <a:dgm id="{FEF802C5-8504-45E5-A4A1-76D6669957A2}"/>
                                            </p:graphicEl>
                                          </p:spTgt>
                                        </p:tgtEl>
                                      </p:cBhvr>
                                    </p:animEffect>
                                  </p:childTnLst>
                                </p:cTn>
                              </p:par>
                              <p:par>
                                <p:cTn id="161" presetID="25" presetClass="entr" presetSubtype="0" fill="hold" grpId="0" nodeType="withEffect">
                                  <p:stCondLst>
                                    <p:cond delay="0"/>
                                  </p:stCondLst>
                                  <p:childTnLst>
                                    <p:set>
                                      <p:cBhvr>
                                        <p:cTn id="162" dur="1" fill="hold">
                                          <p:stCondLst>
                                            <p:cond delay="0"/>
                                          </p:stCondLst>
                                        </p:cTn>
                                        <p:tgtEl>
                                          <p:spTgt spid="5">
                                            <p:graphicEl>
                                              <a:dgm id="{2E8AD5B1-9469-4680-BFD0-6885A8E93BF4}"/>
                                            </p:graphicEl>
                                          </p:spTgt>
                                        </p:tgtEl>
                                        <p:attrNameLst>
                                          <p:attrName>style.visibility</p:attrName>
                                        </p:attrNameLst>
                                      </p:cBhvr>
                                      <p:to>
                                        <p:strVal val="visible"/>
                                      </p:to>
                                    </p:set>
                                    <p:anim calcmode="lin" valueType="num">
                                      <p:cBhvr>
                                        <p:cTn id="163" dur="500" decel="50000" fill="hold">
                                          <p:stCondLst>
                                            <p:cond delay="0"/>
                                          </p:stCondLst>
                                        </p:cTn>
                                        <p:tgtEl>
                                          <p:spTgt spid="5">
                                            <p:graphicEl>
                                              <a:dgm id="{2E8AD5B1-9469-4680-BFD0-6885A8E93BF4}"/>
                                            </p:graphicEl>
                                          </p:spTgt>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5">
                                            <p:graphicEl>
                                              <a:dgm id="{2E8AD5B1-9469-4680-BFD0-6885A8E93BF4}"/>
                                            </p:graphicEl>
                                          </p:spTgt>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5">
                                            <p:graphicEl>
                                              <a:dgm id="{2E8AD5B1-9469-4680-BFD0-6885A8E93BF4}"/>
                                            </p:graphicEl>
                                          </p:spTgt>
                                        </p:tgtEl>
                                        <p:attrNameLst>
                                          <p:attrName>ppt_w</p:attrName>
                                        </p:attrNameLst>
                                      </p:cBhvr>
                                      <p:tavLst>
                                        <p:tav tm="0">
                                          <p:val>
                                            <p:strVal val="#ppt_w*.05"/>
                                          </p:val>
                                        </p:tav>
                                        <p:tav tm="100000">
                                          <p:val>
                                            <p:strVal val="#ppt_w"/>
                                          </p:val>
                                        </p:tav>
                                      </p:tavLst>
                                    </p:anim>
                                    <p:anim calcmode="lin" valueType="num">
                                      <p:cBhvr>
                                        <p:cTn id="166" dur="1000" fill="hold"/>
                                        <p:tgtEl>
                                          <p:spTgt spid="5">
                                            <p:graphicEl>
                                              <a:dgm id="{2E8AD5B1-9469-4680-BFD0-6885A8E93BF4}"/>
                                            </p:graphicEl>
                                          </p:spTgt>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5">
                                            <p:graphicEl>
                                              <a:dgm id="{2E8AD5B1-9469-4680-BFD0-6885A8E93BF4}"/>
                                            </p:graphicEl>
                                          </p:spTgt>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5">
                                            <p:graphicEl>
                                              <a:dgm id="{2E8AD5B1-9469-4680-BFD0-6885A8E93BF4}"/>
                                            </p:graphicEl>
                                          </p:spTgt>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5">
                                            <p:graphicEl>
                                              <a:dgm id="{2E8AD5B1-9469-4680-BFD0-6885A8E93BF4}"/>
                                            </p:graphicEl>
                                          </p:spTgt>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5">
                                            <p:graphicEl>
                                              <a:dgm id="{2E8AD5B1-9469-4680-BFD0-6885A8E93BF4}"/>
                                            </p:graphicEl>
                                          </p:spTgt>
                                        </p:tgtEl>
                                      </p:cBhvr>
                                    </p:animEffect>
                                  </p:childTnLst>
                                </p:cTn>
                              </p:par>
                            </p:childTnLst>
                          </p:cTn>
                        </p:par>
                      </p:childTnLst>
                    </p:cTn>
                  </p:par>
                  <p:par>
                    <p:cTn id="171" fill="hold">
                      <p:stCondLst>
                        <p:cond delay="indefinite"/>
                      </p:stCondLst>
                      <p:childTnLst>
                        <p:par>
                          <p:cTn id="172" fill="hold">
                            <p:stCondLst>
                              <p:cond delay="0"/>
                            </p:stCondLst>
                            <p:childTnLst>
                              <p:par>
                                <p:cTn id="173" presetID="25" presetClass="entr" presetSubtype="0" fill="hold" grpId="0" nodeType="clickEffect">
                                  <p:stCondLst>
                                    <p:cond delay="0"/>
                                  </p:stCondLst>
                                  <p:childTnLst>
                                    <p:set>
                                      <p:cBhvr>
                                        <p:cTn id="174" dur="1" fill="hold">
                                          <p:stCondLst>
                                            <p:cond delay="0"/>
                                          </p:stCondLst>
                                        </p:cTn>
                                        <p:tgtEl>
                                          <p:spTgt spid="5">
                                            <p:graphicEl>
                                              <a:dgm id="{C1AA3CBF-B136-4BEA-98DA-68EBD97AE9DF}"/>
                                            </p:graphicEl>
                                          </p:spTgt>
                                        </p:tgtEl>
                                        <p:attrNameLst>
                                          <p:attrName>style.visibility</p:attrName>
                                        </p:attrNameLst>
                                      </p:cBhvr>
                                      <p:to>
                                        <p:strVal val="visible"/>
                                      </p:to>
                                    </p:set>
                                    <p:anim calcmode="lin" valueType="num">
                                      <p:cBhvr>
                                        <p:cTn id="175" dur="500" decel="50000" fill="hold">
                                          <p:stCondLst>
                                            <p:cond delay="0"/>
                                          </p:stCondLst>
                                        </p:cTn>
                                        <p:tgtEl>
                                          <p:spTgt spid="5">
                                            <p:graphicEl>
                                              <a:dgm id="{C1AA3CBF-B136-4BEA-98DA-68EBD97AE9DF}"/>
                                            </p:graphicEl>
                                          </p:spTgt>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5">
                                            <p:graphicEl>
                                              <a:dgm id="{C1AA3CBF-B136-4BEA-98DA-68EBD97AE9DF}"/>
                                            </p:graphicEl>
                                          </p:spTgt>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5">
                                            <p:graphicEl>
                                              <a:dgm id="{C1AA3CBF-B136-4BEA-98DA-68EBD97AE9DF}"/>
                                            </p:graphicEl>
                                          </p:spTgt>
                                        </p:tgtEl>
                                        <p:attrNameLst>
                                          <p:attrName>ppt_w</p:attrName>
                                        </p:attrNameLst>
                                      </p:cBhvr>
                                      <p:tavLst>
                                        <p:tav tm="0">
                                          <p:val>
                                            <p:strVal val="#ppt_w*.05"/>
                                          </p:val>
                                        </p:tav>
                                        <p:tav tm="100000">
                                          <p:val>
                                            <p:strVal val="#ppt_w"/>
                                          </p:val>
                                        </p:tav>
                                      </p:tavLst>
                                    </p:anim>
                                    <p:anim calcmode="lin" valueType="num">
                                      <p:cBhvr>
                                        <p:cTn id="178" dur="1000" fill="hold"/>
                                        <p:tgtEl>
                                          <p:spTgt spid="5">
                                            <p:graphicEl>
                                              <a:dgm id="{C1AA3CBF-B136-4BEA-98DA-68EBD97AE9DF}"/>
                                            </p:graphicEl>
                                          </p:spTgt>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5">
                                            <p:graphicEl>
                                              <a:dgm id="{C1AA3CBF-B136-4BEA-98DA-68EBD97AE9DF}"/>
                                            </p:graphicEl>
                                          </p:spTgt>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5">
                                            <p:graphicEl>
                                              <a:dgm id="{C1AA3CBF-B136-4BEA-98DA-68EBD97AE9DF}"/>
                                            </p:graphicEl>
                                          </p:spTgt>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5">
                                            <p:graphicEl>
                                              <a:dgm id="{C1AA3CBF-B136-4BEA-98DA-68EBD97AE9DF}"/>
                                            </p:graphicEl>
                                          </p:spTgt>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5">
                                            <p:graphicEl>
                                              <a:dgm id="{C1AA3CBF-B136-4BEA-98DA-68EBD97AE9DF}"/>
                                            </p:graphicEl>
                                          </p:spTgt>
                                        </p:tgtEl>
                                      </p:cBhvr>
                                    </p:animEffect>
                                  </p:childTnLst>
                                </p:cTn>
                              </p:par>
                              <p:par>
                                <p:cTn id="183" presetID="25" presetClass="entr" presetSubtype="0" fill="hold" grpId="0" nodeType="withEffect">
                                  <p:stCondLst>
                                    <p:cond delay="0"/>
                                  </p:stCondLst>
                                  <p:childTnLst>
                                    <p:set>
                                      <p:cBhvr>
                                        <p:cTn id="184" dur="1" fill="hold">
                                          <p:stCondLst>
                                            <p:cond delay="0"/>
                                          </p:stCondLst>
                                        </p:cTn>
                                        <p:tgtEl>
                                          <p:spTgt spid="5">
                                            <p:graphicEl>
                                              <a:dgm id="{2CF82ADA-CD51-4D6C-912C-B4C6F9830A9E}"/>
                                            </p:graphicEl>
                                          </p:spTgt>
                                        </p:tgtEl>
                                        <p:attrNameLst>
                                          <p:attrName>style.visibility</p:attrName>
                                        </p:attrNameLst>
                                      </p:cBhvr>
                                      <p:to>
                                        <p:strVal val="visible"/>
                                      </p:to>
                                    </p:set>
                                    <p:anim calcmode="lin" valueType="num">
                                      <p:cBhvr>
                                        <p:cTn id="185" dur="500" decel="50000" fill="hold">
                                          <p:stCondLst>
                                            <p:cond delay="0"/>
                                          </p:stCondLst>
                                        </p:cTn>
                                        <p:tgtEl>
                                          <p:spTgt spid="5">
                                            <p:graphicEl>
                                              <a:dgm id="{2CF82ADA-CD51-4D6C-912C-B4C6F9830A9E}"/>
                                            </p:graphicEl>
                                          </p:spTgt>
                                        </p:tgtEl>
                                        <p:attrNameLst>
                                          <p:attrName>style.rotation</p:attrName>
                                        </p:attrNameLst>
                                      </p:cBhvr>
                                      <p:tavLst>
                                        <p:tav tm="0">
                                          <p:val>
                                            <p:fltVal val="-90"/>
                                          </p:val>
                                        </p:tav>
                                        <p:tav tm="100000">
                                          <p:val>
                                            <p:fltVal val="0"/>
                                          </p:val>
                                        </p:tav>
                                      </p:tavLst>
                                    </p:anim>
                                    <p:anim calcmode="lin" valueType="num">
                                      <p:cBhvr>
                                        <p:cTn id="186" dur="500" decel="50000" fill="hold">
                                          <p:stCondLst>
                                            <p:cond delay="0"/>
                                          </p:stCondLst>
                                        </p:cTn>
                                        <p:tgtEl>
                                          <p:spTgt spid="5">
                                            <p:graphicEl>
                                              <a:dgm id="{2CF82ADA-CD51-4D6C-912C-B4C6F9830A9E}"/>
                                            </p:graphicEl>
                                          </p:spTgt>
                                        </p:tgtEl>
                                        <p:attrNameLst>
                                          <p:attrName>ppt_w</p:attrName>
                                        </p:attrNameLst>
                                      </p:cBhvr>
                                      <p:tavLst>
                                        <p:tav tm="0">
                                          <p:val>
                                            <p:strVal val="#ppt_w"/>
                                          </p:val>
                                        </p:tav>
                                        <p:tav tm="100000">
                                          <p:val>
                                            <p:strVal val="#ppt_w*.05"/>
                                          </p:val>
                                        </p:tav>
                                      </p:tavLst>
                                    </p:anim>
                                    <p:anim calcmode="lin" valueType="num">
                                      <p:cBhvr>
                                        <p:cTn id="187" dur="500" accel="50000" fill="hold">
                                          <p:stCondLst>
                                            <p:cond delay="500"/>
                                          </p:stCondLst>
                                        </p:cTn>
                                        <p:tgtEl>
                                          <p:spTgt spid="5">
                                            <p:graphicEl>
                                              <a:dgm id="{2CF82ADA-CD51-4D6C-912C-B4C6F9830A9E}"/>
                                            </p:graphicEl>
                                          </p:spTgt>
                                        </p:tgtEl>
                                        <p:attrNameLst>
                                          <p:attrName>ppt_w</p:attrName>
                                        </p:attrNameLst>
                                      </p:cBhvr>
                                      <p:tavLst>
                                        <p:tav tm="0">
                                          <p:val>
                                            <p:strVal val="#ppt_w*.05"/>
                                          </p:val>
                                        </p:tav>
                                        <p:tav tm="100000">
                                          <p:val>
                                            <p:strVal val="#ppt_w"/>
                                          </p:val>
                                        </p:tav>
                                      </p:tavLst>
                                    </p:anim>
                                    <p:anim calcmode="lin" valueType="num">
                                      <p:cBhvr>
                                        <p:cTn id="188" dur="1000" fill="hold"/>
                                        <p:tgtEl>
                                          <p:spTgt spid="5">
                                            <p:graphicEl>
                                              <a:dgm id="{2CF82ADA-CD51-4D6C-912C-B4C6F9830A9E}"/>
                                            </p:graphicEl>
                                          </p:spTgt>
                                        </p:tgtEl>
                                        <p:attrNameLst>
                                          <p:attrName>ppt_h</p:attrName>
                                        </p:attrNameLst>
                                      </p:cBhvr>
                                      <p:tavLst>
                                        <p:tav tm="0">
                                          <p:val>
                                            <p:strVal val="#ppt_h"/>
                                          </p:val>
                                        </p:tav>
                                        <p:tav tm="100000">
                                          <p:val>
                                            <p:strVal val="#ppt_h"/>
                                          </p:val>
                                        </p:tav>
                                      </p:tavLst>
                                    </p:anim>
                                    <p:anim calcmode="lin" valueType="num">
                                      <p:cBhvr>
                                        <p:cTn id="189" dur="500" decel="50000" fill="hold">
                                          <p:stCondLst>
                                            <p:cond delay="0"/>
                                          </p:stCondLst>
                                        </p:cTn>
                                        <p:tgtEl>
                                          <p:spTgt spid="5">
                                            <p:graphicEl>
                                              <a:dgm id="{2CF82ADA-CD51-4D6C-912C-B4C6F9830A9E}"/>
                                            </p:graphicEl>
                                          </p:spTgt>
                                        </p:tgtEl>
                                        <p:attrNameLst>
                                          <p:attrName>ppt_x</p:attrName>
                                        </p:attrNameLst>
                                      </p:cBhvr>
                                      <p:tavLst>
                                        <p:tav tm="0">
                                          <p:val>
                                            <p:strVal val="#ppt_x+.4"/>
                                          </p:val>
                                        </p:tav>
                                        <p:tav tm="100000">
                                          <p:val>
                                            <p:strVal val="#ppt_x"/>
                                          </p:val>
                                        </p:tav>
                                      </p:tavLst>
                                    </p:anim>
                                    <p:anim calcmode="lin" valueType="num">
                                      <p:cBhvr>
                                        <p:cTn id="190" dur="500" decel="50000" fill="hold">
                                          <p:stCondLst>
                                            <p:cond delay="0"/>
                                          </p:stCondLst>
                                        </p:cTn>
                                        <p:tgtEl>
                                          <p:spTgt spid="5">
                                            <p:graphicEl>
                                              <a:dgm id="{2CF82ADA-CD51-4D6C-912C-B4C6F9830A9E}"/>
                                            </p:graphicEl>
                                          </p:spTgt>
                                        </p:tgtEl>
                                        <p:attrNameLst>
                                          <p:attrName>ppt_y</p:attrName>
                                        </p:attrNameLst>
                                      </p:cBhvr>
                                      <p:tavLst>
                                        <p:tav tm="0">
                                          <p:val>
                                            <p:strVal val="#ppt_y-.2"/>
                                          </p:val>
                                        </p:tav>
                                        <p:tav tm="100000">
                                          <p:val>
                                            <p:strVal val="#ppt_y+.1"/>
                                          </p:val>
                                        </p:tav>
                                      </p:tavLst>
                                    </p:anim>
                                    <p:anim calcmode="lin" valueType="num">
                                      <p:cBhvr>
                                        <p:cTn id="191" dur="500" accel="50000" fill="hold">
                                          <p:stCondLst>
                                            <p:cond delay="500"/>
                                          </p:stCondLst>
                                        </p:cTn>
                                        <p:tgtEl>
                                          <p:spTgt spid="5">
                                            <p:graphicEl>
                                              <a:dgm id="{2CF82ADA-CD51-4D6C-912C-B4C6F9830A9E}"/>
                                            </p:graphicEl>
                                          </p:spTgt>
                                        </p:tgtEl>
                                        <p:attrNameLst>
                                          <p:attrName>ppt_y</p:attrName>
                                        </p:attrNameLst>
                                      </p:cBhvr>
                                      <p:tavLst>
                                        <p:tav tm="0">
                                          <p:val>
                                            <p:strVal val="#ppt_y+.1"/>
                                          </p:val>
                                        </p:tav>
                                        <p:tav tm="100000">
                                          <p:val>
                                            <p:strVal val="#ppt_y"/>
                                          </p:val>
                                        </p:tav>
                                      </p:tavLst>
                                    </p:anim>
                                    <p:animEffect transition="in" filter="fade">
                                      <p:cBhvr>
                                        <p:cTn id="192" dur="1000" decel="50000">
                                          <p:stCondLst>
                                            <p:cond delay="0"/>
                                          </p:stCondLst>
                                        </p:cTn>
                                        <p:tgtEl>
                                          <p:spTgt spid="5">
                                            <p:graphicEl>
                                              <a:dgm id="{2CF82ADA-CD51-4D6C-912C-B4C6F9830A9E}"/>
                                            </p:graphicEl>
                                          </p:spTgt>
                                        </p:tgtEl>
                                      </p:cBhvr>
                                    </p:animEffect>
                                  </p:childTnLst>
                                </p:cTn>
                              </p:par>
                              <p:par>
                                <p:cTn id="193" presetID="25" presetClass="entr" presetSubtype="0" fill="hold" grpId="0" nodeType="withEffect">
                                  <p:stCondLst>
                                    <p:cond delay="0"/>
                                  </p:stCondLst>
                                  <p:childTnLst>
                                    <p:set>
                                      <p:cBhvr>
                                        <p:cTn id="194" dur="1" fill="hold">
                                          <p:stCondLst>
                                            <p:cond delay="0"/>
                                          </p:stCondLst>
                                        </p:cTn>
                                        <p:tgtEl>
                                          <p:spTgt spid="5">
                                            <p:graphicEl>
                                              <a:dgm id="{83FF7292-755D-40D7-AB55-9C00008541F4}"/>
                                            </p:graphicEl>
                                          </p:spTgt>
                                        </p:tgtEl>
                                        <p:attrNameLst>
                                          <p:attrName>style.visibility</p:attrName>
                                        </p:attrNameLst>
                                      </p:cBhvr>
                                      <p:to>
                                        <p:strVal val="visible"/>
                                      </p:to>
                                    </p:set>
                                    <p:anim calcmode="lin" valueType="num">
                                      <p:cBhvr>
                                        <p:cTn id="195" dur="500" decel="50000" fill="hold">
                                          <p:stCondLst>
                                            <p:cond delay="0"/>
                                          </p:stCondLst>
                                        </p:cTn>
                                        <p:tgtEl>
                                          <p:spTgt spid="5">
                                            <p:graphicEl>
                                              <a:dgm id="{83FF7292-755D-40D7-AB55-9C00008541F4}"/>
                                            </p:graphicEl>
                                          </p:spTgt>
                                        </p:tgtEl>
                                        <p:attrNameLst>
                                          <p:attrName>style.rotation</p:attrName>
                                        </p:attrNameLst>
                                      </p:cBhvr>
                                      <p:tavLst>
                                        <p:tav tm="0">
                                          <p:val>
                                            <p:fltVal val="-90"/>
                                          </p:val>
                                        </p:tav>
                                        <p:tav tm="100000">
                                          <p:val>
                                            <p:fltVal val="0"/>
                                          </p:val>
                                        </p:tav>
                                      </p:tavLst>
                                    </p:anim>
                                    <p:anim calcmode="lin" valueType="num">
                                      <p:cBhvr>
                                        <p:cTn id="196" dur="500" decel="50000" fill="hold">
                                          <p:stCondLst>
                                            <p:cond delay="0"/>
                                          </p:stCondLst>
                                        </p:cTn>
                                        <p:tgtEl>
                                          <p:spTgt spid="5">
                                            <p:graphicEl>
                                              <a:dgm id="{83FF7292-755D-40D7-AB55-9C00008541F4}"/>
                                            </p:graphicEl>
                                          </p:spTgt>
                                        </p:tgtEl>
                                        <p:attrNameLst>
                                          <p:attrName>ppt_w</p:attrName>
                                        </p:attrNameLst>
                                      </p:cBhvr>
                                      <p:tavLst>
                                        <p:tav tm="0">
                                          <p:val>
                                            <p:strVal val="#ppt_w"/>
                                          </p:val>
                                        </p:tav>
                                        <p:tav tm="100000">
                                          <p:val>
                                            <p:strVal val="#ppt_w*.05"/>
                                          </p:val>
                                        </p:tav>
                                      </p:tavLst>
                                    </p:anim>
                                    <p:anim calcmode="lin" valueType="num">
                                      <p:cBhvr>
                                        <p:cTn id="197" dur="500" accel="50000" fill="hold">
                                          <p:stCondLst>
                                            <p:cond delay="500"/>
                                          </p:stCondLst>
                                        </p:cTn>
                                        <p:tgtEl>
                                          <p:spTgt spid="5">
                                            <p:graphicEl>
                                              <a:dgm id="{83FF7292-755D-40D7-AB55-9C00008541F4}"/>
                                            </p:graphicEl>
                                          </p:spTgt>
                                        </p:tgtEl>
                                        <p:attrNameLst>
                                          <p:attrName>ppt_w</p:attrName>
                                        </p:attrNameLst>
                                      </p:cBhvr>
                                      <p:tavLst>
                                        <p:tav tm="0">
                                          <p:val>
                                            <p:strVal val="#ppt_w*.05"/>
                                          </p:val>
                                        </p:tav>
                                        <p:tav tm="100000">
                                          <p:val>
                                            <p:strVal val="#ppt_w"/>
                                          </p:val>
                                        </p:tav>
                                      </p:tavLst>
                                    </p:anim>
                                    <p:anim calcmode="lin" valueType="num">
                                      <p:cBhvr>
                                        <p:cTn id="198" dur="1000" fill="hold"/>
                                        <p:tgtEl>
                                          <p:spTgt spid="5">
                                            <p:graphicEl>
                                              <a:dgm id="{83FF7292-755D-40D7-AB55-9C00008541F4}"/>
                                            </p:graphicEl>
                                          </p:spTgt>
                                        </p:tgtEl>
                                        <p:attrNameLst>
                                          <p:attrName>ppt_h</p:attrName>
                                        </p:attrNameLst>
                                      </p:cBhvr>
                                      <p:tavLst>
                                        <p:tav tm="0">
                                          <p:val>
                                            <p:strVal val="#ppt_h"/>
                                          </p:val>
                                        </p:tav>
                                        <p:tav tm="100000">
                                          <p:val>
                                            <p:strVal val="#ppt_h"/>
                                          </p:val>
                                        </p:tav>
                                      </p:tavLst>
                                    </p:anim>
                                    <p:anim calcmode="lin" valueType="num">
                                      <p:cBhvr>
                                        <p:cTn id="199" dur="500" decel="50000" fill="hold">
                                          <p:stCondLst>
                                            <p:cond delay="0"/>
                                          </p:stCondLst>
                                        </p:cTn>
                                        <p:tgtEl>
                                          <p:spTgt spid="5">
                                            <p:graphicEl>
                                              <a:dgm id="{83FF7292-755D-40D7-AB55-9C00008541F4}"/>
                                            </p:graphicEl>
                                          </p:spTgt>
                                        </p:tgtEl>
                                        <p:attrNameLst>
                                          <p:attrName>ppt_x</p:attrName>
                                        </p:attrNameLst>
                                      </p:cBhvr>
                                      <p:tavLst>
                                        <p:tav tm="0">
                                          <p:val>
                                            <p:strVal val="#ppt_x+.4"/>
                                          </p:val>
                                        </p:tav>
                                        <p:tav tm="100000">
                                          <p:val>
                                            <p:strVal val="#ppt_x"/>
                                          </p:val>
                                        </p:tav>
                                      </p:tavLst>
                                    </p:anim>
                                    <p:anim calcmode="lin" valueType="num">
                                      <p:cBhvr>
                                        <p:cTn id="200" dur="500" decel="50000" fill="hold">
                                          <p:stCondLst>
                                            <p:cond delay="0"/>
                                          </p:stCondLst>
                                        </p:cTn>
                                        <p:tgtEl>
                                          <p:spTgt spid="5">
                                            <p:graphicEl>
                                              <a:dgm id="{83FF7292-755D-40D7-AB55-9C00008541F4}"/>
                                            </p:graphicEl>
                                          </p:spTgt>
                                        </p:tgtEl>
                                        <p:attrNameLst>
                                          <p:attrName>ppt_y</p:attrName>
                                        </p:attrNameLst>
                                      </p:cBhvr>
                                      <p:tavLst>
                                        <p:tav tm="0">
                                          <p:val>
                                            <p:strVal val="#ppt_y-.2"/>
                                          </p:val>
                                        </p:tav>
                                        <p:tav tm="100000">
                                          <p:val>
                                            <p:strVal val="#ppt_y+.1"/>
                                          </p:val>
                                        </p:tav>
                                      </p:tavLst>
                                    </p:anim>
                                    <p:anim calcmode="lin" valueType="num">
                                      <p:cBhvr>
                                        <p:cTn id="201" dur="500" accel="50000" fill="hold">
                                          <p:stCondLst>
                                            <p:cond delay="500"/>
                                          </p:stCondLst>
                                        </p:cTn>
                                        <p:tgtEl>
                                          <p:spTgt spid="5">
                                            <p:graphicEl>
                                              <a:dgm id="{83FF7292-755D-40D7-AB55-9C00008541F4}"/>
                                            </p:graphicEl>
                                          </p:spTgt>
                                        </p:tgtEl>
                                        <p:attrNameLst>
                                          <p:attrName>ppt_y</p:attrName>
                                        </p:attrNameLst>
                                      </p:cBhvr>
                                      <p:tavLst>
                                        <p:tav tm="0">
                                          <p:val>
                                            <p:strVal val="#ppt_y+.1"/>
                                          </p:val>
                                        </p:tav>
                                        <p:tav tm="100000">
                                          <p:val>
                                            <p:strVal val="#ppt_y"/>
                                          </p:val>
                                        </p:tav>
                                      </p:tavLst>
                                    </p:anim>
                                    <p:animEffect transition="in" filter="fade">
                                      <p:cBhvr>
                                        <p:cTn id="202" dur="1000" decel="50000">
                                          <p:stCondLst>
                                            <p:cond delay="0"/>
                                          </p:stCondLst>
                                        </p:cTn>
                                        <p:tgtEl>
                                          <p:spTgt spid="5">
                                            <p:graphicEl>
                                              <a:dgm id="{83FF7292-755D-40D7-AB55-9C00008541F4}"/>
                                            </p:graphicEl>
                                          </p:spTgt>
                                        </p:tgtEl>
                                      </p:cBhvr>
                                    </p:animEffect>
                                  </p:childTnLst>
                                </p:cTn>
                              </p:par>
                            </p:childTnLst>
                          </p:cTn>
                        </p:par>
                      </p:childTnLst>
                    </p:cTn>
                  </p:par>
                  <p:par>
                    <p:cTn id="203" fill="hold">
                      <p:stCondLst>
                        <p:cond delay="indefinite"/>
                      </p:stCondLst>
                      <p:childTnLst>
                        <p:par>
                          <p:cTn id="204" fill="hold">
                            <p:stCondLst>
                              <p:cond delay="0"/>
                            </p:stCondLst>
                            <p:childTnLst>
                              <p:par>
                                <p:cTn id="205" presetID="25" presetClass="entr" presetSubtype="0" fill="hold" grpId="0" nodeType="clickEffect">
                                  <p:stCondLst>
                                    <p:cond delay="0"/>
                                  </p:stCondLst>
                                  <p:childTnLst>
                                    <p:set>
                                      <p:cBhvr>
                                        <p:cTn id="206" dur="1" fill="hold">
                                          <p:stCondLst>
                                            <p:cond delay="0"/>
                                          </p:stCondLst>
                                        </p:cTn>
                                        <p:tgtEl>
                                          <p:spTgt spid="5">
                                            <p:graphicEl>
                                              <a:dgm id="{B2AB8C22-CEF4-4F0E-AA99-2CD04B0245D2}"/>
                                            </p:graphicEl>
                                          </p:spTgt>
                                        </p:tgtEl>
                                        <p:attrNameLst>
                                          <p:attrName>style.visibility</p:attrName>
                                        </p:attrNameLst>
                                      </p:cBhvr>
                                      <p:to>
                                        <p:strVal val="visible"/>
                                      </p:to>
                                    </p:set>
                                    <p:anim calcmode="lin" valueType="num">
                                      <p:cBhvr>
                                        <p:cTn id="207" dur="500" decel="50000" fill="hold">
                                          <p:stCondLst>
                                            <p:cond delay="0"/>
                                          </p:stCondLst>
                                        </p:cTn>
                                        <p:tgtEl>
                                          <p:spTgt spid="5">
                                            <p:graphicEl>
                                              <a:dgm id="{B2AB8C22-CEF4-4F0E-AA99-2CD04B0245D2}"/>
                                            </p:graphicEl>
                                          </p:spTgt>
                                        </p:tgtEl>
                                        <p:attrNameLst>
                                          <p:attrName>style.rotation</p:attrName>
                                        </p:attrNameLst>
                                      </p:cBhvr>
                                      <p:tavLst>
                                        <p:tav tm="0">
                                          <p:val>
                                            <p:fltVal val="-90"/>
                                          </p:val>
                                        </p:tav>
                                        <p:tav tm="100000">
                                          <p:val>
                                            <p:fltVal val="0"/>
                                          </p:val>
                                        </p:tav>
                                      </p:tavLst>
                                    </p:anim>
                                    <p:anim calcmode="lin" valueType="num">
                                      <p:cBhvr>
                                        <p:cTn id="208" dur="500" decel="50000" fill="hold">
                                          <p:stCondLst>
                                            <p:cond delay="0"/>
                                          </p:stCondLst>
                                        </p:cTn>
                                        <p:tgtEl>
                                          <p:spTgt spid="5">
                                            <p:graphicEl>
                                              <a:dgm id="{B2AB8C22-CEF4-4F0E-AA99-2CD04B0245D2}"/>
                                            </p:graphicEl>
                                          </p:spTgt>
                                        </p:tgtEl>
                                        <p:attrNameLst>
                                          <p:attrName>ppt_w</p:attrName>
                                        </p:attrNameLst>
                                      </p:cBhvr>
                                      <p:tavLst>
                                        <p:tav tm="0">
                                          <p:val>
                                            <p:strVal val="#ppt_w"/>
                                          </p:val>
                                        </p:tav>
                                        <p:tav tm="100000">
                                          <p:val>
                                            <p:strVal val="#ppt_w*.05"/>
                                          </p:val>
                                        </p:tav>
                                      </p:tavLst>
                                    </p:anim>
                                    <p:anim calcmode="lin" valueType="num">
                                      <p:cBhvr>
                                        <p:cTn id="209" dur="500" accel="50000" fill="hold">
                                          <p:stCondLst>
                                            <p:cond delay="500"/>
                                          </p:stCondLst>
                                        </p:cTn>
                                        <p:tgtEl>
                                          <p:spTgt spid="5">
                                            <p:graphicEl>
                                              <a:dgm id="{B2AB8C22-CEF4-4F0E-AA99-2CD04B0245D2}"/>
                                            </p:graphicEl>
                                          </p:spTgt>
                                        </p:tgtEl>
                                        <p:attrNameLst>
                                          <p:attrName>ppt_w</p:attrName>
                                        </p:attrNameLst>
                                      </p:cBhvr>
                                      <p:tavLst>
                                        <p:tav tm="0">
                                          <p:val>
                                            <p:strVal val="#ppt_w*.05"/>
                                          </p:val>
                                        </p:tav>
                                        <p:tav tm="100000">
                                          <p:val>
                                            <p:strVal val="#ppt_w"/>
                                          </p:val>
                                        </p:tav>
                                      </p:tavLst>
                                    </p:anim>
                                    <p:anim calcmode="lin" valueType="num">
                                      <p:cBhvr>
                                        <p:cTn id="210" dur="1000" fill="hold"/>
                                        <p:tgtEl>
                                          <p:spTgt spid="5">
                                            <p:graphicEl>
                                              <a:dgm id="{B2AB8C22-CEF4-4F0E-AA99-2CD04B0245D2}"/>
                                            </p:graphicEl>
                                          </p:spTgt>
                                        </p:tgtEl>
                                        <p:attrNameLst>
                                          <p:attrName>ppt_h</p:attrName>
                                        </p:attrNameLst>
                                      </p:cBhvr>
                                      <p:tavLst>
                                        <p:tav tm="0">
                                          <p:val>
                                            <p:strVal val="#ppt_h"/>
                                          </p:val>
                                        </p:tav>
                                        <p:tav tm="100000">
                                          <p:val>
                                            <p:strVal val="#ppt_h"/>
                                          </p:val>
                                        </p:tav>
                                      </p:tavLst>
                                    </p:anim>
                                    <p:anim calcmode="lin" valueType="num">
                                      <p:cBhvr>
                                        <p:cTn id="211" dur="500" decel="50000" fill="hold">
                                          <p:stCondLst>
                                            <p:cond delay="0"/>
                                          </p:stCondLst>
                                        </p:cTn>
                                        <p:tgtEl>
                                          <p:spTgt spid="5">
                                            <p:graphicEl>
                                              <a:dgm id="{B2AB8C22-CEF4-4F0E-AA99-2CD04B0245D2}"/>
                                            </p:graphicEl>
                                          </p:spTgt>
                                        </p:tgtEl>
                                        <p:attrNameLst>
                                          <p:attrName>ppt_x</p:attrName>
                                        </p:attrNameLst>
                                      </p:cBhvr>
                                      <p:tavLst>
                                        <p:tav tm="0">
                                          <p:val>
                                            <p:strVal val="#ppt_x+.4"/>
                                          </p:val>
                                        </p:tav>
                                        <p:tav tm="100000">
                                          <p:val>
                                            <p:strVal val="#ppt_x"/>
                                          </p:val>
                                        </p:tav>
                                      </p:tavLst>
                                    </p:anim>
                                    <p:anim calcmode="lin" valueType="num">
                                      <p:cBhvr>
                                        <p:cTn id="212" dur="500" decel="50000" fill="hold">
                                          <p:stCondLst>
                                            <p:cond delay="0"/>
                                          </p:stCondLst>
                                        </p:cTn>
                                        <p:tgtEl>
                                          <p:spTgt spid="5">
                                            <p:graphicEl>
                                              <a:dgm id="{B2AB8C22-CEF4-4F0E-AA99-2CD04B0245D2}"/>
                                            </p:graphicEl>
                                          </p:spTgt>
                                        </p:tgtEl>
                                        <p:attrNameLst>
                                          <p:attrName>ppt_y</p:attrName>
                                        </p:attrNameLst>
                                      </p:cBhvr>
                                      <p:tavLst>
                                        <p:tav tm="0">
                                          <p:val>
                                            <p:strVal val="#ppt_y-.2"/>
                                          </p:val>
                                        </p:tav>
                                        <p:tav tm="100000">
                                          <p:val>
                                            <p:strVal val="#ppt_y+.1"/>
                                          </p:val>
                                        </p:tav>
                                      </p:tavLst>
                                    </p:anim>
                                    <p:anim calcmode="lin" valueType="num">
                                      <p:cBhvr>
                                        <p:cTn id="213" dur="500" accel="50000" fill="hold">
                                          <p:stCondLst>
                                            <p:cond delay="500"/>
                                          </p:stCondLst>
                                        </p:cTn>
                                        <p:tgtEl>
                                          <p:spTgt spid="5">
                                            <p:graphicEl>
                                              <a:dgm id="{B2AB8C22-CEF4-4F0E-AA99-2CD04B0245D2}"/>
                                            </p:graphicEl>
                                          </p:spTgt>
                                        </p:tgtEl>
                                        <p:attrNameLst>
                                          <p:attrName>ppt_y</p:attrName>
                                        </p:attrNameLst>
                                      </p:cBhvr>
                                      <p:tavLst>
                                        <p:tav tm="0">
                                          <p:val>
                                            <p:strVal val="#ppt_y+.1"/>
                                          </p:val>
                                        </p:tav>
                                        <p:tav tm="100000">
                                          <p:val>
                                            <p:strVal val="#ppt_y"/>
                                          </p:val>
                                        </p:tav>
                                      </p:tavLst>
                                    </p:anim>
                                    <p:animEffect transition="in" filter="fade">
                                      <p:cBhvr>
                                        <p:cTn id="214" dur="1000" decel="50000">
                                          <p:stCondLst>
                                            <p:cond delay="0"/>
                                          </p:stCondLst>
                                        </p:cTn>
                                        <p:tgtEl>
                                          <p:spTgt spid="5">
                                            <p:graphicEl>
                                              <a:dgm id="{B2AB8C22-CEF4-4F0E-AA99-2CD04B0245D2}"/>
                                            </p:graphicEl>
                                          </p:spTgt>
                                        </p:tgtEl>
                                      </p:cBhvr>
                                    </p:animEffect>
                                  </p:childTnLst>
                                </p:cTn>
                              </p:par>
                              <p:par>
                                <p:cTn id="215" presetID="25" presetClass="entr" presetSubtype="0" fill="hold" grpId="0" nodeType="withEffect">
                                  <p:stCondLst>
                                    <p:cond delay="0"/>
                                  </p:stCondLst>
                                  <p:childTnLst>
                                    <p:set>
                                      <p:cBhvr>
                                        <p:cTn id="216" dur="1" fill="hold">
                                          <p:stCondLst>
                                            <p:cond delay="0"/>
                                          </p:stCondLst>
                                        </p:cTn>
                                        <p:tgtEl>
                                          <p:spTgt spid="5">
                                            <p:graphicEl>
                                              <a:dgm id="{7DE14720-2DC9-4C3A-B266-F922BD2AC101}"/>
                                            </p:graphicEl>
                                          </p:spTgt>
                                        </p:tgtEl>
                                        <p:attrNameLst>
                                          <p:attrName>style.visibility</p:attrName>
                                        </p:attrNameLst>
                                      </p:cBhvr>
                                      <p:to>
                                        <p:strVal val="visible"/>
                                      </p:to>
                                    </p:set>
                                    <p:anim calcmode="lin" valueType="num">
                                      <p:cBhvr>
                                        <p:cTn id="217" dur="500" decel="50000" fill="hold">
                                          <p:stCondLst>
                                            <p:cond delay="0"/>
                                          </p:stCondLst>
                                        </p:cTn>
                                        <p:tgtEl>
                                          <p:spTgt spid="5">
                                            <p:graphicEl>
                                              <a:dgm id="{7DE14720-2DC9-4C3A-B266-F922BD2AC101}"/>
                                            </p:graphicEl>
                                          </p:spTgt>
                                        </p:tgtEl>
                                        <p:attrNameLst>
                                          <p:attrName>style.rotation</p:attrName>
                                        </p:attrNameLst>
                                      </p:cBhvr>
                                      <p:tavLst>
                                        <p:tav tm="0">
                                          <p:val>
                                            <p:fltVal val="-90"/>
                                          </p:val>
                                        </p:tav>
                                        <p:tav tm="100000">
                                          <p:val>
                                            <p:fltVal val="0"/>
                                          </p:val>
                                        </p:tav>
                                      </p:tavLst>
                                    </p:anim>
                                    <p:anim calcmode="lin" valueType="num">
                                      <p:cBhvr>
                                        <p:cTn id="218" dur="500" decel="50000" fill="hold">
                                          <p:stCondLst>
                                            <p:cond delay="0"/>
                                          </p:stCondLst>
                                        </p:cTn>
                                        <p:tgtEl>
                                          <p:spTgt spid="5">
                                            <p:graphicEl>
                                              <a:dgm id="{7DE14720-2DC9-4C3A-B266-F922BD2AC101}"/>
                                            </p:graphicEl>
                                          </p:spTgt>
                                        </p:tgtEl>
                                        <p:attrNameLst>
                                          <p:attrName>ppt_w</p:attrName>
                                        </p:attrNameLst>
                                      </p:cBhvr>
                                      <p:tavLst>
                                        <p:tav tm="0">
                                          <p:val>
                                            <p:strVal val="#ppt_w"/>
                                          </p:val>
                                        </p:tav>
                                        <p:tav tm="100000">
                                          <p:val>
                                            <p:strVal val="#ppt_w*.05"/>
                                          </p:val>
                                        </p:tav>
                                      </p:tavLst>
                                    </p:anim>
                                    <p:anim calcmode="lin" valueType="num">
                                      <p:cBhvr>
                                        <p:cTn id="219" dur="500" accel="50000" fill="hold">
                                          <p:stCondLst>
                                            <p:cond delay="500"/>
                                          </p:stCondLst>
                                        </p:cTn>
                                        <p:tgtEl>
                                          <p:spTgt spid="5">
                                            <p:graphicEl>
                                              <a:dgm id="{7DE14720-2DC9-4C3A-B266-F922BD2AC101}"/>
                                            </p:graphicEl>
                                          </p:spTgt>
                                        </p:tgtEl>
                                        <p:attrNameLst>
                                          <p:attrName>ppt_w</p:attrName>
                                        </p:attrNameLst>
                                      </p:cBhvr>
                                      <p:tavLst>
                                        <p:tav tm="0">
                                          <p:val>
                                            <p:strVal val="#ppt_w*.05"/>
                                          </p:val>
                                        </p:tav>
                                        <p:tav tm="100000">
                                          <p:val>
                                            <p:strVal val="#ppt_w"/>
                                          </p:val>
                                        </p:tav>
                                      </p:tavLst>
                                    </p:anim>
                                    <p:anim calcmode="lin" valueType="num">
                                      <p:cBhvr>
                                        <p:cTn id="220" dur="1000" fill="hold"/>
                                        <p:tgtEl>
                                          <p:spTgt spid="5">
                                            <p:graphicEl>
                                              <a:dgm id="{7DE14720-2DC9-4C3A-B266-F922BD2AC101}"/>
                                            </p:graphicEl>
                                          </p:spTgt>
                                        </p:tgtEl>
                                        <p:attrNameLst>
                                          <p:attrName>ppt_h</p:attrName>
                                        </p:attrNameLst>
                                      </p:cBhvr>
                                      <p:tavLst>
                                        <p:tav tm="0">
                                          <p:val>
                                            <p:strVal val="#ppt_h"/>
                                          </p:val>
                                        </p:tav>
                                        <p:tav tm="100000">
                                          <p:val>
                                            <p:strVal val="#ppt_h"/>
                                          </p:val>
                                        </p:tav>
                                      </p:tavLst>
                                    </p:anim>
                                    <p:anim calcmode="lin" valueType="num">
                                      <p:cBhvr>
                                        <p:cTn id="221" dur="500" decel="50000" fill="hold">
                                          <p:stCondLst>
                                            <p:cond delay="0"/>
                                          </p:stCondLst>
                                        </p:cTn>
                                        <p:tgtEl>
                                          <p:spTgt spid="5">
                                            <p:graphicEl>
                                              <a:dgm id="{7DE14720-2DC9-4C3A-B266-F922BD2AC101}"/>
                                            </p:graphicEl>
                                          </p:spTgt>
                                        </p:tgtEl>
                                        <p:attrNameLst>
                                          <p:attrName>ppt_x</p:attrName>
                                        </p:attrNameLst>
                                      </p:cBhvr>
                                      <p:tavLst>
                                        <p:tav tm="0">
                                          <p:val>
                                            <p:strVal val="#ppt_x+.4"/>
                                          </p:val>
                                        </p:tav>
                                        <p:tav tm="100000">
                                          <p:val>
                                            <p:strVal val="#ppt_x"/>
                                          </p:val>
                                        </p:tav>
                                      </p:tavLst>
                                    </p:anim>
                                    <p:anim calcmode="lin" valueType="num">
                                      <p:cBhvr>
                                        <p:cTn id="222" dur="500" decel="50000" fill="hold">
                                          <p:stCondLst>
                                            <p:cond delay="0"/>
                                          </p:stCondLst>
                                        </p:cTn>
                                        <p:tgtEl>
                                          <p:spTgt spid="5">
                                            <p:graphicEl>
                                              <a:dgm id="{7DE14720-2DC9-4C3A-B266-F922BD2AC101}"/>
                                            </p:graphicEl>
                                          </p:spTgt>
                                        </p:tgtEl>
                                        <p:attrNameLst>
                                          <p:attrName>ppt_y</p:attrName>
                                        </p:attrNameLst>
                                      </p:cBhvr>
                                      <p:tavLst>
                                        <p:tav tm="0">
                                          <p:val>
                                            <p:strVal val="#ppt_y-.2"/>
                                          </p:val>
                                        </p:tav>
                                        <p:tav tm="100000">
                                          <p:val>
                                            <p:strVal val="#ppt_y+.1"/>
                                          </p:val>
                                        </p:tav>
                                      </p:tavLst>
                                    </p:anim>
                                    <p:anim calcmode="lin" valueType="num">
                                      <p:cBhvr>
                                        <p:cTn id="223" dur="500" accel="50000" fill="hold">
                                          <p:stCondLst>
                                            <p:cond delay="500"/>
                                          </p:stCondLst>
                                        </p:cTn>
                                        <p:tgtEl>
                                          <p:spTgt spid="5">
                                            <p:graphicEl>
                                              <a:dgm id="{7DE14720-2DC9-4C3A-B266-F922BD2AC101}"/>
                                            </p:graphicEl>
                                          </p:spTgt>
                                        </p:tgtEl>
                                        <p:attrNameLst>
                                          <p:attrName>ppt_y</p:attrName>
                                        </p:attrNameLst>
                                      </p:cBhvr>
                                      <p:tavLst>
                                        <p:tav tm="0">
                                          <p:val>
                                            <p:strVal val="#ppt_y+.1"/>
                                          </p:val>
                                        </p:tav>
                                        <p:tav tm="100000">
                                          <p:val>
                                            <p:strVal val="#ppt_y"/>
                                          </p:val>
                                        </p:tav>
                                      </p:tavLst>
                                    </p:anim>
                                    <p:animEffect transition="in" filter="fade">
                                      <p:cBhvr>
                                        <p:cTn id="224" dur="1000" decel="50000">
                                          <p:stCondLst>
                                            <p:cond delay="0"/>
                                          </p:stCondLst>
                                        </p:cTn>
                                        <p:tgtEl>
                                          <p:spTgt spid="5">
                                            <p:graphicEl>
                                              <a:dgm id="{7DE14720-2DC9-4C3A-B266-F922BD2AC101}"/>
                                            </p:graphicEl>
                                          </p:spTgt>
                                        </p:tgtEl>
                                      </p:cBhvr>
                                    </p:animEffect>
                                  </p:childTnLst>
                                </p:cTn>
                              </p:par>
                              <p:par>
                                <p:cTn id="225" presetID="25" presetClass="entr" presetSubtype="0" fill="hold" grpId="0" nodeType="withEffect">
                                  <p:stCondLst>
                                    <p:cond delay="0"/>
                                  </p:stCondLst>
                                  <p:childTnLst>
                                    <p:set>
                                      <p:cBhvr>
                                        <p:cTn id="226" dur="1" fill="hold">
                                          <p:stCondLst>
                                            <p:cond delay="0"/>
                                          </p:stCondLst>
                                        </p:cTn>
                                        <p:tgtEl>
                                          <p:spTgt spid="5">
                                            <p:graphicEl>
                                              <a:dgm id="{0243CED9-3C56-4BCA-A0F7-A7B801F4C388}"/>
                                            </p:graphicEl>
                                          </p:spTgt>
                                        </p:tgtEl>
                                        <p:attrNameLst>
                                          <p:attrName>style.visibility</p:attrName>
                                        </p:attrNameLst>
                                      </p:cBhvr>
                                      <p:to>
                                        <p:strVal val="visible"/>
                                      </p:to>
                                    </p:set>
                                    <p:anim calcmode="lin" valueType="num">
                                      <p:cBhvr>
                                        <p:cTn id="227" dur="500" decel="50000" fill="hold">
                                          <p:stCondLst>
                                            <p:cond delay="0"/>
                                          </p:stCondLst>
                                        </p:cTn>
                                        <p:tgtEl>
                                          <p:spTgt spid="5">
                                            <p:graphicEl>
                                              <a:dgm id="{0243CED9-3C56-4BCA-A0F7-A7B801F4C388}"/>
                                            </p:graphicEl>
                                          </p:spTgt>
                                        </p:tgtEl>
                                        <p:attrNameLst>
                                          <p:attrName>style.rotation</p:attrName>
                                        </p:attrNameLst>
                                      </p:cBhvr>
                                      <p:tavLst>
                                        <p:tav tm="0">
                                          <p:val>
                                            <p:fltVal val="-90"/>
                                          </p:val>
                                        </p:tav>
                                        <p:tav tm="100000">
                                          <p:val>
                                            <p:fltVal val="0"/>
                                          </p:val>
                                        </p:tav>
                                      </p:tavLst>
                                    </p:anim>
                                    <p:anim calcmode="lin" valueType="num">
                                      <p:cBhvr>
                                        <p:cTn id="228" dur="500" decel="50000" fill="hold">
                                          <p:stCondLst>
                                            <p:cond delay="0"/>
                                          </p:stCondLst>
                                        </p:cTn>
                                        <p:tgtEl>
                                          <p:spTgt spid="5">
                                            <p:graphicEl>
                                              <a:dgm id="{0243CED9-3C56-4BCA-A0F7-A7B801F4C388}"/>
                                            </p:graphicEl>
                                          </p:spTgt>
                                        </p:tgtEl>
                                        <p:attrNameLst>
                                          <p:attrName>ppt_w</p:attrName>
                                        </p:attrNameLst>
                                      </p:cBhvr>
                                      <p:tavLst>
                                        <p:tav tm="0">
                                          <p:val>
                                            <p:strVal val="#ppt_w"/>
                                          </p:val>
                                        </p:tav>
                                        <p:tav tm="100000">
                                          <p:val>
                                            <p:strVal val="#ppt_w*.05"/>
                                          </p:val>
                                        </p:tav>
                                      </p:tavLst>
                                    </p:anim>
                                    <p:anim calcmode="lin" valueType="num">
                                      <p:cBhvr>
                                        <p:cTn id="229" dur="500" accel="50000" fill="hold">
                                          <p:stCondLst>
                                            <p:cond delay="500"/>
                                          </p:stCondLst>
                                        </p:cTn>
                                        <p:tgtEl>
                                          <p:spTgt spid="5">
                                            <p:graphicEl>
                                              <a:dgm id="{0243CED9-3C56-4BCA-A0F7-A7B801F4C388}"/>
                                            </p:graphicEl>
                                          </p:spTgt>
                                        </p:tgtEl>
                                        <p:attrNameLst>
                                          <p:attrName>ppt_w</p:attrName>
                                        </p:attrNameLst>
                                      </p:cBhvr>
                                      <p:tavLst>
                                        <p:tav tm="0">
                                          <p:val>
                                            <p:strVal val="#ppt_w*.05"/>
                                          </p:val>
                                        </p:tav>
                                        <p:tav tm="100000">
                                          <p:val>
                                            <p:strVal val="#ppt_w"/>
                                          </p:val>
                                        </p:tav>
                                      </p:tavLst>
                                    </p:anim>
                                    <p:anim calcmode="lin" valueType="num">
                                      <p:cBhvr>
                                        <p:cTn id="230" dur="1000" fill="hold"/>
                                        <p:tgtEl>
                                          <p:spTgt spid="5">
                                            <p:graphicEl>
                                              <a:dgm id="{0243CED9-3C56-4BCA-A0F7-A7B801F4C388}"/>
                                            </p:graphicEl>
                                          </p:spTgt>
                                        </p:tgtEl>
                                        <p:attrNameLst>
                                          <p:attrName>ppt_h</p:attrName>
                                        </p:attrNameLst>
                                      </p:cBhvr>
                                      <p:tavLst>
                                        <p:tav tm="0">
                                          <p:val>
                                            <p:strVal val="#ppt_h"/>
                                          </p:val>
                                        </p:tav>
                                        <p:tav tm="100000">
                                          <p:val>
                                            <p:strVal val="#ppt_h"/>
                                          </p:val>
                                        </p:tav>
                                      </p:tavLst>
                                    </p:anim>
                                    <p:anim calcmode="lin" valueType="num">
                                      <p:cBhvr>
                                        <p:cTn id="231" dur="500" decel="50000" fill="hold">
                                          <p:stCondLst>
                                            <p:cond delay="0"/>
                                          </p:stCondLst>
                                        </p:cTn>
                                        <p:tgtEl>
                                          <p:spTgt spid="5">
                                            <p:graphicEl>
                                              <a:dgm id="{0243CED9-3C56-4BCA-A0F7-A7B801F4C388}"/>
                                            </p:graphicEl>
                                          </p:spTgt>
                                        </p:tgtEl>
                                        <p:attrNameLst>
                                          <p:attrName>ppt_x</p:attrName>
                                        </p:attrNameLst>
                                      </p:cBhvr>
                                      <p:tavLst>
                                        <p:tav tm="0">
                                          <p:val>
                                            <p:strVal val="#ppt_x+.4"/>
                                          </p:val>
                                        </p:tav>
                                        <p:tav tm="100000">
                                          <p:val>
                                            <p:strVal val="#ppt_x"/>
                                          </p:val>
                                        </p:tav>
                                      </p:tavLst>
                                    </p:anim>
                                    <p:anim calcmode="lin" valueType="num">
                                      <p:cBhvr>
                                        <p:cTn id="232" dur="500" decel="50000" fill="hold">
                                          <p:stCondLst>
                                            <p:cond delay="0"/>
                                          </p:stCondLst>
                                        </p:cTn>
                                        <p:tgtEl>
                                          <p:spTgt spid="5">
                                            <p:graphicEl>
                                              <a:dgm id="{0243CED9-3C56-4BCA-A0F7-A7B801F4C388}"/>
                                            </p:graphicEl>
                                          </p:spTgt>
                                        </p:tgtEl>
                                        <p:attrNameLst>
                                          <p:attrName>ppt_y</p:attrName>
                                        </p:attrNameLst>
                                      </p:cBhvr>
                                      <p:tavLst>
                                        <p:tav tm="0">
                                          <p:val>
                                            <p:strVal val="#ppt_y-.2"/>
                                          </p:val>
                                        </p:tav>
                                        <p:tav tm="100000">
                                          <p:val>
                                            <p:strVal val="#ppt_y+.1"/>
                                          </p:val>
                                        </p:tav>
                                      </p:tavLst>
                                    </p:anim>
                                    <p:anim calcmode="lin" valueType="num">
                                      <p:cBhvr>
                                        <p:cTn id="233" dur="500" accel="50000" fill="hold">
                                          <p:stCondLst>
                                            <p:cond delay="500"/>
                                          </p:stCondLst>
                                        </p:cTn>
                                        <p:tgtEl>
                                          <p:spTgt spid="5">
                                            <p:graphicEl>
                                              <a:dgm id="{0243CED9-3C56-4BCA-A0F7-A7B801F4C388}"/>
                                            </p:graphicEl>
                                          </p:spTgt>
                                        </p:tgtEl>
                                        <p:attrNameLst>
                                          <p:attrName>ppt_y</p:attrName>
                                        </p:attrNameLst>
                                      </p:cBhvr>
                                      <p:tavLst>
                                        <p:tav tm="0">
                                          <p:val>
                                            <p:strVal val="#ppt_y+.1"/>
                                          </p:val>
                                        </p:tav>
                                        <p:tav tm="100000">
                                          <p:val>
                                            <p:strVal val="#ppt_y"/>
                                          </p:val>
                                        </p:tav>
                                      </p:tavLst>
                                    </p:anim>
                                    <p:animEffect transition="in" filter="fade">
                                      <p:cBhvr>
                                        <p:cTn id="234" dur="1000" decel="50000">
                                          <p:stCondLst>
                                            <p:cond delay="0"/>
                                          </p:stCondLst>
                                        </p:cTn>
                                        <p:tgtEl>
                                          <p:spTgt spid="5">
                                            <p:graphicEl>
                                              <a:dgm id="{0243CED9-3C56-4BCA-A0F7-A7B801F4C388}"/>
                                            </p:graphicEl>
                                          </p:spTgt>
                                        </p:tgtEl>
                                      </p:cBhvr>
                                    </p:animEffect>
                                  </p:childTnLst>
                                </p:cTn>
                              </p:par>
                            </p:childTnLst>
                          </p:cTn>
                        </p:par>
                      </p:childTnLst>
                    </p:cTn>
                  </p:par>
                  <p:par>
                    <p:cTn id="235" fill="hold">
                      <p:stCondLst>
                        <p:cond delay="indefinite"/>
                      </p:stCondLst>
                      <p:childTnLst>
                        <p:par>
                          <p:cTn id="236" fill="hold">
                            <p:stCondLst>
                              <p:cond delay="0"/>
                            </p:stCondLst>
                            <p:childTnLst>
                              <p:par>
                                <p:cTn id="237" presetID="25" presetClass="entr" presetSubtype="0" fill="hold" grpId="0" nodeType="clickEffect">
                                  <p:stCondLst>
                                    <p:cond delay="0"/>
                                  </p:stCondLst>
                                  <p:childTnLst>
                                    <p:set>
                                      <p:cBhvr>
                                        <p:cTn id="238" dur="1" fill="hold">
                                          <p:stCondLst>
                                            <p:cond delay="0"/>
                                          </p:stCondLst>
                                        </p:cTn>
                                        <p:tgtEl>
                                          <p:spTgt spid="5">
                                            <p:graphicEl>
                                              <a:dgm id="{C72E71F9-2AF4-4331-A001-86F43FC4EDAD}"/>
                                            </p:graphicEl>
                                          </p:spTgt>
                                        </p:tgtEl>
                                        <p:attrNameLst>
                                          <p:attrName>style.visibility</p:attrName>
                                        </p:attrNameLst>
                                      </p:cBhvr>
                                      <p:to>
                                        <p:strVal val="visible"/>
                                      </p:to>
                                    </p:set>
                                    <p:anim calcmode="lin" valueType="num">
                                      <p:cBhvr>
                                        <p:cTn id="239" dur="500" decel="50000" fill="hold">
                                          <p:stCondLst>
                                            <p:cond delay="0"/>
                                          </p:stCondLst>
                                        </p:cTn>
                                        <p:tgtEl>
                                          <p:spTgt spid="5">
                                            <p:graphicEl>
                                              <a:dgm id="{C72E71F9-2AF4-4331-A001-86F43FC4EDAD}"/>
                                            </p:graphicEl>
                                          </p:spTgt>
                                        </p:tgtEl>
                                        <p:attrNameLst>
                                          <p:attrName>style.rotation</p:attrName>
                                        </p:attrNameLst>
                                      </p:cBhvr>
                                      <p:tavLst>
                                        <p:tav tm="0">
                                          <p:val>
                                            <p:fltVal val="-90"/>
                                          </p:val>
                                        </p:tav>
                                        <p:tav tm="100000">
                                          <p:val>
                                            <p:fltVal val="0"/>
                                          </p:val>
                                        </p:tav>
                                      </p:tavLst>
                                    </p:anim>
                                    <p:anim calcmode="lin" valueType="num">
                                      <p:cBhvr>
                                        <p:cTn id="240" dur="500" decel="50000" fill="hold">
                                          <p:stCondLst>
                                            <p:cond delay="0"/>
                                          </p:stCondLst>
                                        </p:cTn>
                                        <p:tgtEl>
                                          <p:spTgt spid="5">
                                            <p:graphicEl>
                                              <a:dgm id="{C72E71F9-2AF4-4331-A001-86F43FC4EDAD}"/>
                                            </p:graphicEl>
                                          </p:spTgt>
                                        </p:tgtEl>
                                        <p:attrNameLst>
                                          <p:attrName>ppt_w</p:attrName>
                                        </p:attrNameLst>
                                      </p:cBhvr>
                                      <p:tavLst>
                                        <p:tav tm="0">
                                          <p:val>
                                            <p:strVal val="#ppt_w"/>
                                          </p:val>
                                        </p:tav>
                                        <p:tav tm="100000">
                                          <p:val>
                                            <p:strVal val="#ppt_w*.05"/>
                                          </p:val>
                                        </p:tav>
                                      </p:tavLst>
                                    </p:anim>
                                    <p:anim calcmode="lin" valueType="num">
                                      <p:cBhvr>
                                        <p:cTn id="241" dur="500" accel="50000" fill="hold">
                                          <p:stCondLst>
                                            <p:cond delay="500"/>
                                          </p:stCondLst>
                                        </p:cTn>
                                        <p:tgtEl>
                                          <p:spTgt spid="5">
                                            <p:graphicEl>
                                              <a:dgm id="{C72E71F9-2AF4-4331-A001-86F43FC4EDAD}"/>
                                            </p:graphicEl>
                                          </p:spTgt>
                                        </p:tgtEl>
                                        <p:attrNameLst>
                                          <p:attrName>ppt_w</p:attrName>
                                        </p:attrNameLst>
                                      </p:cBhvr>
                                      <p:tavLst>
                                        <p:tav tm="0">
                                          <p:val>
                                            <p:strVal val="#ppt_w*.05"/>
                                          </p:val>
                                        </p:tav>
                                        <p:tav tm="100000">
                                          <p:val>
                                            <p:strVal val="#ppt_w"/>
                                          </p:val>
                                        </p:tav>
                                      </p:tavLst>
                                    </p:anim>
                                    <p:anim calcmode="lin" valueType="num">
                                      <p:cBhvr>
                                        <p:cTn id="242" dur="1000" fill="hold"/>
                                        <p:tgtEl>
                                          <p:spTgt spid="5">
                                            <p:graphicEl>
                                              <a:dgm id="{C72E71F9-2AF4-4331-A001-86F43FC4EDAD}"/>
                                            </p:graphicEl>
                                          </p:spTgt>
                                        </p:tgtEl>
                                        <p:attrNameLst>
                                          <p:attrName>ppt_h</p:attrName>
                                        </p:attrNameLst>
                                      </p:cBhvr>
                                      <p:tavLst>
                                        <p:tav tm="0">
                                          <p:val>
                                            <p:strVal val="#ppt_h"/>
                                          </p:val>
                                        </p:tav>
                                        <p:tav tm="100000">
                                          <p:val>
                                            <p:strVal val="#ppt_h"/>
                                          </p:val>
                                        </p:tav>
                                      </p:tavLst>
                                    </p:anim>
                                    <p:anim calcmode="lin" valueType="num">
                                      <p:cBhvr>
                                        <p:cTn id="243" dur="500" decel="50000" fill="hold">
                                          <p:stCondLst>
                                            <p:cond delay="0"/>
                                          </p:stCondLst>
                                        </p:cTn>
                                        <p:tgtEl>
                                          <p:spTgt spid="5">
                                            <p:graphicEl>
                                              <a:dgm id="{C72E71F9-2AF4-4331-A001-86F43FC4EDAD}"/>
                                            </p:graphicEl>
                                          </p:spTgt>
                                        </p:tgtEl>
                                        <p:attrNameLst>
                                          <p:attrName>ppt_x</p:attrName>
                                        </p:attrNameLst>
                                      </p:cBhvr>
                                      <p:tavLst>
                                        <p:tav tm="0">
                                          <p:val>
                                            <p:strVal val="#ppt_x+.4"/>
                                          </p:val>
                                        </p:tav>
                                        <p:tav tm="100000">
                                          <p:val>
                                            <p:strVal val="#ppt_x"/>
                                          </p:val>
                                        </p:tav>
                                      </p:tavLst>
                                    </p:anim>
                                    <p:anim calcmode="lin" valueType="num">
                                      <p:cBhvr>
                                        <p:cTn id="244" dur="500" decel="50000" fill="hold">
                                          <p:stCondLst>
                                            <p:cond delay="0"/>
                                          </p:stCondLst>
                                        </p:cTn>
                                        <p:tgtEl>
                                          <p:spTgt spid="5">
                                            <p:graphicEl>
                                              <a:dgm id="{C72E71F9-2AF4-4331-A001-86F43FC4EDAD}"/>
                                            </p:graphicEl>
                                          </p:spTgt>
                                        </p:tgtEl>
                                        <p:attrNameLst>
                                          <p:attrName>ppt_y</p:attrName>
                                        </p:attrNameLst>
                                      </p:cBhvr>
                                      <p:tavLst>
                                        <p:tav tm="0">
                                          <p:val>
                                            <p:strVal val="#ppt_y-.2"/>
                                          </p:val>
                                        </p:tav>
                                        <p:tav tm="100000">
                                          <p:val>
                                            <p:strVal val="#ppt_y+.1"/>
                                          </p:val>
                                        </p:tav>
                                      </p:tavLst>
                                    </p:anim>
                                    <p:anim calcmode="lin" valueType="num">
                                      <p:cBhvr>
                                        <p:cTn id="245" dur="500" accel="50000" fill="hold">
                                          <p:stCondLst>
                                            <p:cond delay="500"/>
                                          </p:stCondLst>
                                        </p:cTn>
                                        <p:tgtEl>
                                          <p:spTgt spid="5">
                                            <p:graphicEl>
                                              <a:dgm id="{C72E71F9-2AF4-4331-A001-86F43FC4EDAD}"/>
                                            </p:graphicEl>
                                          </p:spTgt>
                                        </p:tgtEl>
                                        <p:attrNameLst>
                                          <p:attrName>ppt_y</p:attrName>
                                        </p:attrNameLst>
                                      </p:cBhvr>
                                      <p:tavLst>
                                        <p:tav tm="0">
                                          <p:val>
                                            <p:strVal val="#ppt_y+.1"/>
                                          </p:val>
                                        </p:tav>
                                        <p:tav tm="100000">
                                          <p:val>
                                            <p:strVal val="#ppt_y"/>
                                          </p:val>
                                        </p:tav>
                                      </p:tavLst>
                                    </p:anim>
                                    <p:animEffect transition="in" filter="fade">
                                      <p:cBhvr>
                                        <p:cTn id="246" dur="1000" decel="50000">
                                          <p:stCondLst>
                                            <p:cond delay="0"/>
                                          </p:stCondLst>
                                        </p:cTn>
                                        <p:tgtEl>
                                          <p:spTgt spid="5">
                                            <p:graphicEl>
                                              <a:dgm id="{C72E71F9-2AF4-4331-A001-86F43FC4EDAD}"/>
                                            </p:graphicEl>
                                          </p:spTgt>
                                        </p:tgtEl>
                                      </p:cBhvr>
                                    </p:animEffect>
                                  </p:childTnLst>
                                </p:cTn>
                              </p:par>
                              <p:par>
                                <p:cTn id="247" presetID="25" presetClass="entr" presetSubtype="0" fill="hold" grpId="0" nodeType="withEffect">
                                  <p:stCondLst>
                                    <p:cond delay="0"/>
                                  </p:stCondLst>
                                  <p:childTnLst>
                                    <p:set>
                                      <p:cBhvr>
                                        <p:cTn id="248" dur="1" fill="hold">
                                          <p:stCondLst>
                                            <p:cond delay="0"/>
                                          </p:stCondLst>
                                        </p:cTn>
                                        <p:tgtEl>
                                          <p:spTgt spid="5">
                                            <p:graphicEl>
                                              <a:dgm id="{54B643FB-0FC6-4CA6-8E5C-FD9EC1464DF8}"/>
                                            </p:graphicEl>
                                          </p:spTgt>
                                        </p:tgtEl>
                                        <p:attrNameLst>
                                          <p:attrName>style.visibility</p:attrName>
                                        </p:attrNameLst>
                                      </p:cBhvr>
                                      <p:to>
                                        <p:strVal val="visible"/>
                                      </p:to>
                                    </p:set>
                                    <p:anim calcmode="lin" valueType="num">
                                      <p:cBhvr>
                                        <p:cTn id="249" dur="500" decel="50000" fill="hold">
                                          <p:stCondLst>
                                            <p:cond delay="0"/>
                                          </p:stCondLst>
                                        </p:cTn>
                                        <p:tgtEl>
                                          <p:spTgt spid="5">
                                            <p:graphicEl>
                                              <a:dgm id="{54B643FB-0FC6-4CA6-8E5C-FD9EC1464DF8}"/>
                                            </p:graphicEl>
                                          </p:spTgt>
                                        </p:tgtEl>
                                        <p:attrNameLst>
                                          <p:attrName>style.rotation</p:attrName>
                                        </p:attrNameLst>
                                      </p:cBhvr>
                                      <p:tavLst>
                                        <p:tav tm="0">
                                          <p:val>
                                            <p:fltVal val="-90"/>
                                          </p:val>
                                        </p:tav>
                                        <p:tav tm="100000">
                                          <p:val>
                                            <p:fltVal val="0"/>
                                          </p:val>
                                        </p:tav>
                                      </p:tavLst>
                                    </p:anim>
                                    <p:anim calcmode="lin" valueType="num">
                                      <p:cBhvr>
                                        <p:cTn id="250" dur="500" decel="50000" fill="hold">
                                          <p:stCondLst>
                                            <p:cond delay="0"/>
                                          </p:stCondLst>
                                        </p:cTn>
                                        <p:tgtEl>
                                          <p:spTgt spid="5">
                                            <p:graphicEl>
                                              <a:dgm id="{54B643FB-0FC6-4CA6-8E5C-FD9EC1464DF8}"/>
                                            </p:graphicEl>
                                          </p:spTgt>
                                        </p:tgtEl>
                                        <p:attrNameLst>
                                          <p:attrName>ppt_w</p:attrName>
                                        </p:attrNameLst>
                                      </p:cBhvr>
                                      <p:tavLst>
                                        <p:tav tm="0">
                                          <p:val>
                                            <p:strVal val="#ppt_w"/>
                                          </p:val>
                                        </p:tav>
                                        <p:tav tm="100000">
                                          <p:val>
                                            <p:strVal val="#ppt_w*.05"/>
                                          </p:val>
                                        </p:tav>
                                      </p:tavLst>
                                    </p:anim>
                                    <p:anim calcmode="lin" valueType="num">
                                      <p:cBhvr>
                                        <p:cTn id="251" dur="500" accel="50000" fill="hold">
                                          <p:stCondLst>
                                            <p:cond delay="500"/>
                                          </p:stCondLst>
                                        </p:cTn>
                                        <p:tgtEl>
                                          <p:spTgt spid="5">
                                            <p:graphicEl>
                                              <a:dgm id="{54B643FB-0FC6-4CA6-8E5C-FD9EC1464DF8}"/>
                                            </p:graphicEl>
                                          </p:spTgt>
                                        </p:tgtEl>
                                        <p:attrNameLst>
                                          <p:attrName>ppt_w</p:attrName>
                                        </p:attrNameLst>
                                      </p:cBhvr>
                                      <p:tavLst>
                                        <p:tav tm="0">
                                          <p:val>
                                            <p:strVal val="#ppt_w*.05"/>
                                          </p:val>
                                        </p:tav>
                                        <p:tav tm="100000">
                                          <p:val>
                                            <p:strVal val="#ppt_w"/>
                                          </p:val>
                                        </p:tav>
                                      </p:tavLst>
                                    </p:anim>
                                    <p:anim calcmode="lin" valueType="num">
                                      <p:cBhvr>
                                        <p:cTn id="252" dur="1000" fill="hold"/>
                                        <p:tgtEl>
                                          <p:spTgt spid="5">
                                            <p:graphicEl>
                                              <a:dgm id="{54B643FB-0FC6-4CA6-8E5C-FD9EC1464DF8}"/>
                                            </p:graphicEl>
                                          </p:spTgt>
                                        </p:tgtEl>
                                        <p:attrNameLst>
                                          <p:attrName>ppt_h</p:attrName>
                                        </p:attrNameLst>
                                      </p:cBhvr>
                                      <p:tavLst>
                                        <p:tav tm="0">
                                          <p:val>
                                            <p:strVal val="#ppt_h"/>
                                          </p:val>
                                        </p:tav>
                                        <p:tav tm="100000">
                                          <p:val>
                                            <p:strVal val="#ppt_h"/>
                                          </p:val>
                                        </p:tav>
                                      </p:tavLst>
                                    </p:anim>
                                    <p:anim calcmode="lin" valueType="num">
                                      <p:cBhvr>
                                        <p:cTn id="253" dur="500" decel="50000" fill="hold">
                                          <p:stCondLst>
                                            <p:cond delay="0"/>
                                          </p:stCondLst>
                                        </p:cTn>
                                        <p:tgtEl>
                                          <p:spTgt spid="5">
                                            <p:graphicEl>
                                              <a:dgm id="{54B643FB-0FC6-4CA6-8E5C-FD9EC1464DF8}"/>
                                            </p:graphicEl>
                                          </p:spTgt>
                                        </p:tgtEl>
                                        <p:attrNameLst>
                                          <p:attrName>ppt_x</p:attrName>
                                        </p:attrNameLst>
                                      </p:cBhvr>
                                      <p:tavLst>
                                        <p:tav tm="0">
                                          <p:val>
                                            <p:strVal val="#ppt_x+.4"/>
                                          </p:val>
                                        </p:tav>
                                        <p:tav tm="100000">
                                          <p:val>
                                            <p:strVal val="#ppt_x"/>
                                          </p:val>
                                        </p:tav>
                                      </p:tavLst>
                                    </p:anim>
                                    <p:anim calcmode="lin" valueType="num">
                                      <p:cBhvr>
                                        <p:cTn id="254" dur="500" decel="50000" fill="hold">
                                          <p:stCondLst>
                                            <p:cond delay="0"/>
                                          </p:stCondLst>
                                        </p:cTn>
                                        <p:tgtEl>
                                          <p:spTgt spid="5">
                                            <p:graphicEl>
                                              <a:dgm id="{54B643FB-0FC6-4CA6-8E5C-FD9EC1464DF8}"/>
                                            </p:graphicEl>
                                          </p:spTgt>
                                        </p:tgtEl>
                                        <p:attrNameLst>
                                          <p:attrName>ppt_y</p:attrName>
                                        </p:attrNameLst>
                                      </p:cBhvr>
                                      <p:tavLst>
                                        <p:tav tm="0">
                                          <p:val>
                                            <p:strVal val="#ppt_y-.2"/>
                                          </p:val>
                                        </p:tav>
                                        <p:tav tm="100000">
                                          <p:val>
                                            <p:strVal val="#ppt_y+.1"/>
                                          </p:val>
                                        </p:tav>
                                      </p:tavLst>
                                    </p:anim>
                                    <p:anim calcmode="lin" valueType="num">
                                      <p:cBhvr>
                                        <p:cTn id="255" dur="500" accel="50000" fill="hold">
                                          <p:stCondLst>
                                            <p:cond delay="500"/>
                                          </p:stCondLst>
                                        </p:cTn>
                                        <p:tgtEl>
                                          <p:spTgt spid="5">
                                            <p:graphicEl>
                                              <a:dgm id="{54B643FB-0FC6-4CA6-8E5C-FD9EC1464DF8}"/>
                                            </p:graphicEl>
                                          </p:spTgt>
                                        </p:tgtEl>
                                        <p:attrNameLst>
                                          <p:attrName>ppt_y</p:attrName>
                                        </p:attrNameLst>
                                      </p:cBhvr>
                                      <p:tavLst>
                                        <p:tav tm="0">
                                          <p:val>
                                            <p:strVal val="#ppt_y+.1"/>
                                          </p:val>
                                        </p:tav>
                                        <p:tav tm="100000">
                                          <p:val>
                                            <p:strVal val="#ppt_y"/>
                                          </p:val>
                                        </p:tav>
                                      </p:tavLst>
                                    </p:anim>
                                    <p:animEffect transition="in" filter="fade">
                                      <p:cBhvr>
                                        <p:cTn id="256" dur="1000" decel="50000">
                                          <p:stCondLst>
                                            <p:cond delay="0"/>
                                          </p:stCondLst>
                                        </p:cTn>
                                        <p:tgtEl>
                                          <p:spTgt spid="5">
                                            <p:graphicEl>
                                              <a:dgm id="{54B643FB-0FC6-4CA6-8E5C-FD9EC1464DF8}"/>
                                            </p:graphicEl>
                                          </p:spTgt>
                                        </p:tgtEl>
                                      </p:cBhvr>
                                    </p:animEffect>
                                  </p:childTnLst>
                                </p:cTn>
                              </p:par>
                              <p:par>
                                <p:cTn id="257" presetID="25" presetClass="entr" presetSubtype="0" fill="hold" grpId="0" nodeType="withEffect">
                                  <p:stCondLst>
                                    <p:cond delay="0"/>
                                  </p:stCondLst>
                                  <p:childTnLst>
                                    <p:set>
                                      <p:cBhvr>
                                        <p:cTn id="258" dur="1" fill="hold">
                                          <p:stCondLst>
                                            <p:cond delay="0"/>
                                          </p:stCondLst>
                                        </p:cTn>
                                        <p:tgtEl>
                                          <p:spTgt spid="5">
                                            <p:graphicEl>
                                              <a:dgm id="{5EC8556B-8DC2-4AE5-A585-D2DC85C8F003}"/>
                                            </p:graphicEl>
                                          </p:spTgt>
                                        </p:tgtEl>
                                        <p:attrNameLst>
                                          <p:attrName>style.visibility</p:attrName>
                                        </p:attrNameLst>
                                      </p:cBhvr>
                                      <p:to>
                                        <p:strVal val="visible"/>
                                      </p:to>
                                    </p:set>
                                    <p:anim calcmode="lin" valueType="num">
                                      <p:cBhvr>
                                        <p:cTn id="259" dur="500" decel="50000" fill="hold">
                                          <p:stCondLst>
                                            <p:cond delay="0"/>
                                          </p:stCondLst>
                                        </p:cTn>
                                        <p:tgtEl>
                                          <p:spTgt spid="5">
                                            <p:graphicEl>
                                              <a:dgm id="{5EC8556B-8DC2-4AE5-A585-D2DC85C8F003}"/>
                                            </p:graphicEl>
                                          </p:spTgt>
                                        </p:tgtEl>
                                        <p:attrNameLst>
                                          <p:attrName>style.rotation</p:attrName>
                                        </p:attrNameLst>
                                      </p:cBhvr>
                                      <p:tavLst>
                                        <p:tav tm="0">
                                          <p:val>
                                            <p:fltVal val="-90"/>
                                          </p:val>
                                        </p:tav>
                                        <p:tav tm="100000">
                                          <p:val>
                                            <p:fltVal val="0"/>
                                          </p:val>
                                        </p:tav>
                                      </p:tavLst>
                                    </p:anim>
                                    <p:anim calcmode="lin" valueType="num">
                                      <p:cBhvr>
                                        <p:cTn id="260" dur="500" decel="50000" fill="hold">
                                          <p:stCondLst>
                                            <p:cond delay="0"/>
                                          </p:stCondLst>
                                        </p:cTn>
                                        <p:tgtEl>
                                          <p:spTgt spid="5">
                                            <p:graphicEl>
                                              <a:dgm id="{5EC8556B-8DC2-4AE5-A585-D2DC85C8F003}"/>
                                            </p:graphicEl>
                                          </p:spTgt>
                                        </p:tgtEl>
                                        <p:attrNameLst>
                                          <p:attrName>ppt_w</p:attrName>
                                        </p:attrNameLst>
                                      </p:cBhvr>
                                      <p:tavLst>
                                        <p:tav tm="0">
                                          <p:val>
                                            <p:strVal val="#ppt_w"/>
                                          </p:val>
                                        </p:tav>
                                        <p:tav tm="100000">
                                          <p:val>
                                            <p:strVal val="#ppt_w*.05"/>
                                          </p:val>
                                        </p:tav>
                                      </p:tavLst>
                                    </p:anim>
                                    <p:anim calcmode="lin" valueType="num">
                                      <p:cBhvr>
                                        <p:cTn id="261" dur="500" accel="50000" fill="hold">
                                          <p:stCondLst>
                                            <p:cond delay="500"/>
                                          </p:stCondLst>
                                        </p:cTn>
                                        <p:tgtEl>
                                          <p:spTgt spid="5">
                                            <p:graphicEl>
                                              <a:dgm id="{5EC8556B-8DC2-4AE5-A585-D2DC85C8F003}"/>
                                            </p:graphicEl>
                                          </p:spTgt>
                                        </p:tgtEl>
                                        <p:attrNameLst>
                                          <p:attrName>ppt_w</p:attrName>
                                        </p:attrNameLst>
                                      </p:cBhvr>
                                      <p:tavLst>
                                        <p:tav tm="0">
                                          <p:val>
                                            <p:strVal val="#ppt_w*.05"/>
                                          </p:val>
                                        </p:tav>
                                        <p:tav tm="100000">
                                          <p:val>
                                            <p:strVal val="#ppt_w"/>
                                          </p:val>
                                        </p:tav>
                                      </p:tavLst>
                                    </p:anim>
                                    <p:anim calcmode="lin" valueType="num">
                                      <p:cBhvr>
                                        <p:cTn id="262" dur="1000" fill="hold"/>
                                        <p:tgtEl>
                                          <p:spTgt spid="5">
                                            <p:graphicEl>
                                              <a:dgm id="{5EC8556B-8DC2-4AE5-A585-D2DC85C8F003}"/>
                                            </p:graphicEl>
                                          </p:spTgt>
                                        </p:tgtEl>
                                        <p:attrNameLst>
                                          <p:attrName>ppt_h</p:attrName>
                                        </p:attrNameLst>
                                      </p:cBhvr>
                                      <p:tavLst>
                                        <p:tav tm="0">
                                          <p:val>
                                            <p:strVal val="#ppt_h"/>
                                          </p:val>
                                        </p:tav>
                                        <p:tav tm="100000">
                                          <p:val>
                                            <p:strVal val="#ppt_h"/>
                                          </p:val>
                                        </p:tav>
                                      </p:tavLst>
                                    </p:anim>
                                    <p:anim calcmode="lin" valueType="num">
                                      <p:cBhvr>
                                        <p:cTn id="263" dur="500" decel="50000" fill="hold">
                                          <p:stCondLst>
                                            <p:cond delay="0"/>
                                          </p:stCondLst>
                                        </p:cTn>
                                        <p:tgtEl>
                                          <p:spTgt spid="5">
                                            <p:graphicEl>
                                              <a:dgm id="{5EC8556B-8DC2-4AE5-A585-D2DC85C8F003}"/>
                                            </p:graphicEl>
                                          </p:spTgt>
                                        </p:tgtEl>
                                        <p:attrNameLst>
                                          <p:attrName>ppt_x</p:attrName>
                                        </p:attrNameLst>
                                      </p:cBhvr>
                                      <p:tavLst>
                                        <p:tav tm="0">
                                          <p:val>
                                            <p:strVal val="#ppt_x+.4"/>
                                          </p:val>
                                        </p:tav>
                                        <p:tav tm="100000">
                                          <p:val>
                                            <p:strVal val="#ppt_x"/>
                                          </p:val>
                                        </p:tav>
                                      </p:tavLst>
                                    </p:anim>
                                    <p:anim calcmode="lin" valueType="num">
                                      <p:cBhvr>
                                        <p:cTn id="264" dur="500" decel="50000" fill="hold">
                                          <p:stCondLst>
                                            <p:cond delay="0"/>
                                          </p:stCondLst>
                                        </p:cTn>
                                        <p:tgtEl>
                                          <p:spTgt spid="5">
                                            <p:graphicEl>
                                              <a:dgm id="{5EC8556B-8DC2-4AE5-A585-D2DC85C8F003}"/>
                                            </p:graphicEl>
                                          </p:spTgt>
                                        </p:tgtEl>
                                        <p:attrNameLst>
                                          <p:attrName>ppt_y</p:attrName>
                                        </p:attrNameLst>
                                      </p:cBhvr>
                                      <p:tavLst>
                                        <p:tav tm="0">
                                          <p:val>
                                            <p:strVal val="#ppt_y-.2"/>
                                          </p:val>
                                        </p:tav>
                                        <p:tav tm="100000">
                                          <p:val>
                                            <p:strVal val="#ppt_y+.1"/>
                                          </p:val>
                                        </p:tav>
                                      </p:tavLst>
                                    </p:anim>
                                    <p:anim calcmode="lin" valueType="num">
                                      <p:cBhvr>
                                        <p:cTn id="265" dur="500" accel="50000" fill="hold">
                                          <p:stCondLst>
                                            <p:cond delay="500"/>
                                          </p:stCondLst>
                                        </p:cTn>
                                        <p:tgtEl>
                                          <p:spTgt spid="5">
                                            <p:graphicEl>
                                              <a:dgm id="{5EC8556B-8DC2-4AE5-A585-D2DC85C8F003}"/>
                                            </p:graphicEl>
                                          </p:spTgt>
                                        </p:tgtEl>
                                        <p:attrNameLst>
                                          <p:attrName>ppt_y</p:attrName>
                                        </p:attrNameLst>
                                      </p:cBhvr>
                                      <p:tavLst>
                                        <p:tav tm="0">
                                          <p:val>
                                            <p:strVal val="#ppt_y+.1"/>
                                          </p:val>
                                        </p:tav>
                                        <p:tav tm="100000">
                                          <p:val>
                                            <p:strVal val="#ppt_y"/>
                                          </p:val>
                                        </p:tav>
                                      </p:tavLst>
                                    </p:anim>
                                    <p:animEffect transition="in" filter="fade">
                                      <p:cBhvr>
                                        <p:cTn id="266" dur="1000" decel="50000">
                                          <p:stCondLst>
                                            <p:cond delay="0"/>
                                          </p:stCondLst>
                                        </p:cTn>
                                        <p:tgtEl>
                                          <p:spTgt spid="5">
                                            <p:graphicEl>
                                              <a:dgm id="{5EC8556B-8DC2-4AE5-A585-D2DC85C8F003}"/>
                                            </p:graphicEl>
                                          </p:spTgt>
                                        </p:tgtEl>
                                      </p:cBhvr>
                                    </p:animEffect>
                                  </p:childTnLst>
                                </p:cTn>
                              </p:par>
                            </p:childTnLst>
                          </p:cTn>
                        </p:par>
                      </p:childTnLst>
                    </p:cTn>
                  </p:par>
                  <p:par>
                    <p:cTn id="267" fill="hold">
                      <p:stCondLst>
                        <p:cond delay="indefinite"/>
                      </p:stCondLst>
                      <p:childTnLst>
                        <p:par>
                          <p:cTn id="268" fill="hold">
                            <p:stCondLst>
                              <p:cond delay="0"/>
                            </p:stCondLst>
                            <p:childTnLst>
                              <p:par>
                                <p:cTn id="269" presetID="25" presetClass="entr" presetSubtype="0" fill="hold" grpId="0" nodeType="clickEffect">
                                  <p:stCondLst>
                                    <p:cond delay="0"/>
                                  </p:stCondLst>
                                  <p:childTnLst>
                                    <p:set>
                                      <p:cBhvr>
                                        <p:cTn id="270" dur="1" fill="hold">
                                          <p:stCondLst>
                                            <p:cond delay="0"/>
                                          </p:stCondLst>
                                        </p:cTn>
                                        <p:tgtEl>
                                          <p:spTgt spid="5">
                                            <p:graphicEl>
                                              <a:dgm id="{D0D2A4EC-6B7C-4B7E-A37F-B6A00F243D69}"/>
                                            </p:graphicEl>
                                          </p:spTgt>
                                        </p:tgtEl>
                                        <p:attrNameLst>
                                          <p:attrName>style.visibility</p:attrName>
                                        </p:attrNameLst>
                                      </p:cBhvr>
                                      <p:to>
                                        <p:strVal val="visible"/>
                                      </p:to>
                                    </p:set>
                                    <p:anim calcmode="lin" valueType="num">
                                      <p:cBhvr>
                                        <p:cTn id="271" dur="500" decel="50000" fill="hold">
                                          <p:stCondLst>
                                            <p:cond delay="0"/>
                                          </p:stCondLst>
                                        </p:cTn>
                                        <p:tgtEl>
                                          <p:spTgt spid="5">
                                            <p:graphicEl>
                                              <a:dgm id="{D0D2A4EC-6B7C-4B7E-A37F-B6A00F243D69}"/>
                                            </p:graphicEl>
                                          </p:spTgt>
                                        </p:tgtEl>
                                        <p:attrNameLst>
                                          <p:attrName>style.rotation</p:attrName>
                                        </p:attrNameLst>
                                      </p:cBhvr>
                                      <p:tavLst>
                                        <p:tav tm="0">
                                          <p:val>
                                            <p:fltVal val="-90"/>
                                          </p:val>
                                        </p:tav>
                                        <p:tav tm="100000">
                                          <p:val>
                                            <p:fltVal val="0"/>
                                          </p:val>
                                        </p:tav>
                                      </p:tavLst>
                                    </p:anim>
                                    <p:anim calcmode="lin" valueType="num">
                                      <p:cBhvr>
                                        <p:cTn id="272" dur="500" decel="50000" fill="hold">
                                          <p:stCondLst>
                                            <p:cond delay="0"/>
                                          </p:stCondLst>
                                        </p:cTn>
                                        <p:tgtEl>
                                          <p:spTgt spid="5">
                                            <p:graphicEl>
                                              <a:dgm id="{D0D2A4EC-6B7C-4B7E-A37F-B6A00F243D69}"/>
                                            </p:graphicEl>
                                          </p:spTgt>
                                        </p:tgtEl>
                                        <p:attrNameLst>
                                          <p:attrName>ppt_w</p:attrName>
                                        </p:attrNameLst>
                                      </p:cBhvr>
                                      <p:tavLst>
                                        <p:tav tm="0">
                                          <p:val>
                                            <p:strVal val="#ppt_w"/>
                                          </p:val>
                                        </p:tav>
                                        <p:tav tm="100000">
                                          <p:val>
                                            <p:strVal val="#ppt_w*.05"/>
                                          </p:val>
                                        </p:tav>
                                      </p:tavLst>
                                    </p:anim>
                                    <p:anim calcmode="lin" valueType="num">
                                      <p:cBhvr>
                                        <p:cTn id="273" dur="500" accel="50000" fill="hold">
                                          <p:stCondLst>
                                            <p:cond delay="500"/>
                                          </p:stCondLst>
                                        </p:cTn>
                                        <p:tgtEl>
                                          <p:spTgt spid="5">
                                            <p:graphicEl>
                                              <a:dgm id="{D0D2A4EC-6B7C-4B7E-A37F-B6A00F243D69}"/>
                                            </p:graphicEl>
                                          </p:spTgt>
                                        </p:tgtEl>
                                        <p:attrNameLst>
                                          <p:attrName>ppt_w</p:attrName>
                                        </p:attrNameLst>
                                      </p:cBhvr>
                                      <p:tavLst>
                                        <p:tav tm="0">
                                          <p:val>
                                            <p:strVal val="#ppt_w*.05"/>
                                          </p:val>
                                        </p:tav>
                                        <p:tav tm="100000">
                                          <p:val>
                                            <p:strVal val="#ppt_w"/>
                                          </p:val>
                                        </p:tav>
                                      </p:tavLst>
                                    </p:anim>
                                    <p:anim calcmode="lin" valueType="num">
                                      <p:cBhvr>
                                        <p:cTn id="274" dur="1000" fill="hold"/>
                                        <p:tgtEl>
                                          <p:spTgt spid="5">
                                            <p:graphicEl>
                                              <a:dgm id="{D0D2A4EC-6B7C-4B7E-A37F-B6A00F243D69}"/>
                                            </p:graphicEl>
                                          </p:spTgt>
                                        </p:tgtEl>
                                        <p:attrNameLst>
                                          <p:attrName>ppt_h</p:attrName>
                                        </p:attrNameLst>
                                      </p:cBhvr>
                                      <p:tavLst>
                                        <p:tav tm="0">
                                          <p:val>
                                            <p:strVal val="#ppt_h"/>
                                          </p:val>
                                        </p:tav>
                                        <p:tav tm="100000">
                                          <p:val>
                                            <p:strVal val="#ppt_h"/>
                                          </p:val>
                                        </p:tav>
                                      </p:tavLst>
                                    </p:anim>
                                    <p:anim calcmode="lin" valueType="num">
                                      <p:cBhvr>
                                        <p:cTn id="275" dur="500" decel="50000" fill="hold">
                                          <p:stCondLst>
                                            <p:cond delay="0"/>
                                          </p:stCondLst>
                                        </p:cTn>
                                        <p:tgtEl>
                                          <p:spTgt spid="5">
                                            <p:graphicEl>
                                              <a:dgm id="{D0D2A4EC-6B7C-4B7E-A37F-B6A00F243D69}"/>
                                            </p:graphicEl>
                                          </p:spTgt>
                                        </p:tgtEl>
                                        <p:attrNameLst>
                                          <p:attrName>ppt_x</p:attrName>
                                        </p:attrNameLst>
                                      </p:cBhvr>
                                      <p:tavLst>
                                        <p:tav tm="0">
                                          <p:val>
                                            <p:strVal val="#ppt_x+.4"/>
                                          </p:val>
                                        </p:tav>
                                        <p:tav tm="100000">
                                          <p:val>
                                            <p:strVal val="#ppt_x"/>
                                          </p:val>
                                        </p:tav>
                                      </p:tavLst>
                                    </p:anim>
                                    <p:anim calcmode="lin" valueType="num">
                                      <p:cBhvr>
                                        <p:cTn id="276" dur="500" decel="50000" fill="hold">
                                          <p:stCondLst>
                                            <p:cond delay="0"/>
                                          </p:stCondLst>
                                        </p:cTn>
                                        <p:tgtEl>
                                          <p:spTgt spid="5">
                                            <p:graphicEl>
                                              <a:dgm id="{D0D2A4EC-6B7C-4B7E-A37F-B6A00F243D69}"/>
                                            </p:graphicEl>
                                          </p:spTgt>
                                        </p:tgtEl>
                                        <p:attrNameLst>
                                          <p:attrName>ppt_y</p:attrName>
                                        </p:attrNameLst>
                                      </p:cBhvr>
                                      <p:tavLst>
                                        <p:tav tm="0">
                                          <p:val>
                                            <p:strVal val="#ppt_y-.2"/>
                                          </p:val>
                                        </p:tav>
                                        <p:tav tm="100000">
                                          <p:val>
                                            <p:strVal val="#ppt_y+.1"/>
                                          </p:val>
                                        </p:tav>
                                      </p:tavLst>
                                    </p:anim>
                                    <p:anim calcmode="lin" valueType="num">
                                      <p:cBhvr>
                                        <p:cTn id="277" dur="500" accel="50000" fill="hold">
                                          <p:stCondLst>
                                            <p:cond delay="500"/>
                                          </p:stCondLst>
                                        </p:cTn>
                                        <p:tgtEl>
                                          <p:spTgt spid="5">
                                            <p:graphicEl>
                                              <a:dgm id="{D0D2A4EC-6B7C-4B7E-A37F-B6A00F243D69}"/>
                                            </p:graphicEl>
                                          </p:spTgt>
                                        </p:tgtEl>
                                        <p:attrNameLst>
                                          <p:attrName>ppt_y</p:attrName>
                                        </p:attrNameLst>
                                      </p:cBhvr>
                                      <p:tavLst>
                                        <p:tav tm="0">
                                          <p:val>
                                            <p:strVal val="#ppt_y+.1"/>
                                          </p:val>
                                        </p:tav>
                                        <p:tav tm="100000">
                                          <p:val>
                                            <p:strVal val="#ppt_y"/>
                                          </p:val>
                                        </p:tav>
                                      </p:tavLst>
                                    </p:anim>
                                    <p:animEffect transition="in" filter="fade">
                                      <p:cBhvr>
                                        <p:cTn id="278" dur="1000" decel="50000">
                                          <p:stCondLst>
                                            <p:cond delay="0"/>
                                          </p:stCondLst>
                                        </p:cTn>
                                        <p:tgtEl>
                                          <p:spTgt spid="5">
                                            <p:graphicEl>
                                              <a:dgm id="{D0D2A4EC-6B7C-4B7E-A37F-B6A00F243D69}"/>
                                            </p:graphicEl>
                                          </p:spTgt>
                                        </p:tgtEl>
                                      </p:cBhvr>
                                    </p:animEffect>
                                  </p:childTnLst>
                                </p:cTn>
                              </p:par>
                              <p:par>
                                <p:cTn id="279" presetID="25" presetClass="entr" presetSubtype="0" fill="hold" grpId="0" nodeType="withEffect">
                                  <p:stCondLst>
                                    <p:cond delay="0"/>
                                  </p:stCondLst>
                                  <p:childTnLst>
                                    <p:set>
                                      <p:cBhvr>
                                        <p:cTn id="280" dur="1" fill="hold">
                                          <p:stCondLst>
                                            <p:cond delay="0"/>
                                          </p:stCondLst>
                                        </p:cTn>
                                        <p:tgtEl>
                                          <p:spTgt spid="5">
                                            <p:graphicEl>
                                              <a:dgm id="{15138FA9-9088-49BC-991B-F8E25FC80358}"/>
                                            </p:graphicEl>
                                          </p:spTgt>
                                        </p:tgtEl>
                                        <p:attrNameLst>
                                          <p:attrName>style.visibility</p:attrName>
                                        </p:attrNameLst>
                                      </p:cBhvr>
                                      <p:to>
                                        <p:strVal val="visible"/>
                                      </p:to>
                                    </p:set>
                                    <p:anim calcmode="lin" valueType="num">
                                      <p:cBhvr>
                                        <p:cTn id="281" dur="500" decel="50000" fill="hold">
                                          <p:stCondLst>
                                            <p:cond delay="0"/>
                                          </p:stCondLst>
                                        </p:cTn>
                                        <p:tgtEl>
                                          <p:spTgt spid="5">
                                            <p:graphicEl>
                                              <a:dgm id="{15138FA9-9088-49BC-991B-F8E25FC80358}"/>
                                            </p:graphicEl>
                                          </p:spTgt>
                                        </p:tgtEl>
                                        <p:attrNameLst>
                                          <p:attrName>style.rotation</p:attrName>
                                        </p:attrNameLst>
                                      </p:cBhvr>
                                      <p:tavLst>
                                        <p:tav tm="0">
                                          <p:val>
                                            <p:fltVal val="-90"/>
                                          </p:val>
                                        </p:tav>
                                        <p:tav tm="100000">
                                          <p:val>
                                            <p:fltVal val="0"/>
                                          </p:val>
                                        </p:tav>
                                      </p:tavLst>
                                    </p:anim>
                                    <p:anim calcmode="lin" valueType="num">
                                      <p:cBhvr>
                                        <p:cTn id="282" dur="500" decel="50000" fill="hold">
                                          <p:stCondLst>
                                            <p:cond delay="0"/>
                                          </p:stCondLst>
                                        </p:cTn>
                                        <p:tgtEl>
                                          <p:spTgt spid="5">
                                            <p:graphicEl>
                                              <a:dgm id="{15138FA9-9088-49BC-991B-F8E25FC80358}"/>
                                            </p:graphicEl>
                                          </p:spTgt>
                                        </p:tgtEl>
                                        <p:attrNameLst>
                                          <p:attrName>ppt_w</p:attrName>
                                        </p:attrNameLst>
                                      </p:cBhvr>
                                      <p:tavLst>
                                        <p:tav tm="0">
                                          <p:val>
                                            <p:strVal val="#ppt_w"/>
                                          </p:val>
                                        </p:tav>
                                        <p:tav tm="100000">
                                          <p:val>
                                            <p:strVal val="#ppt_w*.05"/>
                                          </p:val>
                                        </p:tav>
                                      </p:tavLst>
                                    </p:anim>
                                    <p:anim calcmode="lin" valueType="num">
                                      <p:cBhvr>
                                        <p:cTn id="283" dur="500" accel="50000" fill="hold">
                                          <p:stCondLst>
                                            <p:cond delay="500"/>
                                          </p:stCondLst>
                                        </p:cTn>
                                        <p:tgtEl>
                                          <p:spTgt spid="5">
                                            <p:graphicEl>
                                              <a:dgm id="{15138FA9-9088-49BC-991B-F8E25FC80358}"/>
                                            </p:graphicEl>
                                          </p:spTgt>
                                        </p:tgtEl>
                                        <p:attrNameLst>
                                          <p:attrName>ppt_w</p:attrName>
                                        </p:attrNameLst>
                                      </p:cBhvr>
                                      <p:tavLst>
                                        <p:tav tm="0">
                                          <p:val>
                                            <p:strVal val="#ppt_w*.05"/>
                                          </p:val>
                                        </p:tav>
                                        <p:tav tm="100000">
                                          <p:val>
                                            <p:strVal val="#ppt_w"/>
                                          </p:val>
                                        </p:tav>
                                      </p:tavLst>
                                    </p:anim>
                                    <p:anim calcmode="lin" valueType="num">
                                      <p:cBhvr>
                                        <p:cTn id="284" dur="1000" fill="hold"/>
                                        <p:tgtEl>
                                          <p:spTgt spid="5">
                                            <p:graphicEl>
                                              <a:dgm id="{15138FA9-9088-49BC-991B-F8E25FC80358}"/>
                                            </p:graphicEl>
                                          </p:spTgt>
                                        </p:tgtEl>
                                        <p:attrNameLst>
                                          <p:attrName>ppt_h</p:attrName>
                                        </p:attrNameLst>
                                      </p:cBhvr>
                                      <p:tavLst>
                                        <p:tav tm="0">
                                          <p:val>
                                            <p:strVal val="#ppt_h"/>
                                          </p:val>
                                        </p:tav>
                                        <p:tav tm="100000">
                                          <p:val>
                                            <p:strVal val="#ppt_h"/>
                                          </p:val>
                                        </p:tav>
                                      </p:tavLst>
                                    </p:anim>
                                    <p:anim calcmode="lin" valueType="num">
                                      <p:cBhvr>
                                        <p:cTn id="285" dur="500" decel="50000" fill="hold">
                                          <p:stCondLst>
                                            <p:cond delay="0"/>
                                          </p:stCondLst>
                                        </p:cTn>
                                        <p:tgtEl>
                                          <p:spTgt spid="5">
                                            <p:graphicEl>
                                              <a:dgm id="{15138FA9-9088-49BC-991B-F8E25FC80358}"/>
                                            </p:graphicEl>
                                          </p:spTgt>
                                        </p:tgtEl>
                                        <p:attrNameLst>
                                          <p:attrName>ppt_x</p:attrName>
                                        </p:attrNameLst>
                                      </p:cBhvr>
                                      <p:tavLst>
                                        <p:tav tm="0">
                                          <p:val>
                                            <p:strVal val="#ppt_x+.4"/>
                                          </p:val>
                                        </p:tav>
                                        <p:tav tm="100000">
                                          <p:val>
                                            <p:strVal val="#ppt_x"/>
                                          </p:val>
                                        </p:tav>
                                      </p:tavLst>
                                    </p:anim>
                                    <p:anim calcmode="lin" valueType="num">
                                      <p:cBhvr>
                                        <p:cTn id="286" dur="500" decel="50000" fill="hold">
                                          <p:stCondLst>
                                            <p:cond delay="0"/>
                                          </p:stCondLst>
                                        </p:cTn>
                                        <p:tgtEl>
                                          <p:spTgt spid="5">
                                            <p:graphicEl>
                                              <a:dgm id="{15138FA9-9088-49BC-991B-F8E25FC80358}"/>
                                            </p:graphicEl>
                                          </p:spTgt>
                                        </p:tgtEl>
                                        <p:attrNameLst>
                                          <p:attrName>ppt_y</p:attrName>
                                        </p:attrNameLst>
                                      </p:cBhvr>
                                      <p:tavLst>
                                        <p:tav tm="0">
                                          <p:val>
                                            <p:strVal val="#ppt_y-.2"/>
                                          </p:val>
                                        </p:tav>
                                        <p:tav tm="100000">
                                          <p:val>
                                            <p:strVal val="#ppt_y+.1"/>
                                          </p:val>
                                        </p:tav>
                                      </p:tavLst>
                                    </p:anim>
                                    <p:anim calcmode="lin" valueType="num">
                                      <p:cBhvr>
                                        <p:cTn id="287" dur="500" accel="50000" fill="hold">
                                          <p:stCondLst>
                                            <p:cond delay="500"/>
                                          </p:stCondLst>
                                        </p:cTn>
                                        <p:tgtEl>
                                          <p:spTgt spid="5">
                                            <p:graphicEl>
                                              <a:dgm id="{15138FA9-9088-49BC-991B-F8E25FC80358}"/>
                                            </p:graphicEl>
                                          </p:spTgt>
                                        </p:tgtEl>
                                        <p:attrNameLst>
                                          <p:attrName>ppt_y</p:attrName>
                                        </p:attrNameLst>
                                      </p:cBhvr>
                                      <p:tavLst>
                                        <p:tav tm="0">
                                          <p:val>
                                            <p:strVal val="#ppt_y+.1"/>
                                          </p:val>
                                        </p:tav>
                                        <p:tav tm="100000">
                                          <p:val>
                                            <p:strVal val="#ppt_y"/>
                                          </p:val>
                                        </p:tav>
                                      </p:tavLst>
                                    </p:anim>
                                    <p:animEffect transition="in" filter="fade">
                                      <p:cBhvr>
                                        <p:cTn id="288" dur="1000" decel="50000">
                                          <p:stCondLst>
                                            <p:cond delay="0"/>
                                          </p:stCondLst>
                                        </p:cTn>
                                        <p:tgtEl>
                                          <p:spTgt spid="5">
                                            <p:graphicEl>
                                              <a:dgm id="{15138FA9-9088-49BC-991B-F8E25FC80358}"/>
                                            </p:graphicEl>
                                          </p:spTgt>
                                        </p:tgtEl>
                                      </p:cBhvr>
                                    </p:animEffect>
                                  </p:childTnLst>
                                </p:cTn>
                              </p:par>
                              <p:par>
                                <p:cTn id="289" presetID="25" presetClass="entr" presetSubtype="0" fill="hold" grpId="0" nodeType="withEffect">
                                  <p:stCondLst>
                                    <p:cond delay="0"/>
                                  </p:stCondLst>
                                  <p:childTnLst>
                                    <p:set>
                                      <p:cBhvr>
                                        <p:cTn id="290" dur="1" fill="hold">
                                          <p:stCondLst>
                                            <p:cond delay="0"/>
                                          </p:stCondLst>
                                        </p:cTn>
                                        <p:tgtEl>
                                          <p:spTgt spid="5">
                                            <p:graphicEl>
                                              <a:dgm id="{17679D3F-7DC4-41E9-97FA-72E873AA6A95}"/>
                                            </p:graphicEl>
                                          </p:spTgt>
                                        </p:tgtEl>
                                        <p:attrNameLst>
                                          <p:attrName>style.visibility</p:attrName>
                                        </p:attrNameLst>
                                      </p:cBhvr>
                                      <p:to>
                                        <p:strVal val="visible"/>
                                      </p:to>
                                    </p:set>
                                    <p:anim calcmode="lin" valueType="num">
                                      <p:cBhvr>
                                        <p:cTn id="291" dur="500" decel="50000" fill="hold">
                                          <p:stCondLst>
                                            <p:cond delay="0"/>
                                          </p:stCondLst>
                                        </p:cTn>
                                        <p:tgtEl>
                                          <p:spTgt spid="5">
                                            <p:graphicEl>
                                              <a:dgm id="{17679D3F-7DC4-41E9-97FA-72E873AA6A95}"/>
                                            </p:graphicEl>
                                          </p:spTgt>
                                        </p:tgtEl>
                                        <p:attrNameLst>
                                          <p:attrName>style.rotation</p:attrName>
                                        </p:attrNameLst>
                                      </p:cBhvr>
                                      <p:tavLst>
                                        <p:tav tm="0">
                                          <p:val>
                                            <p:fltVal val="-90"/>
                                          </p:val>
                                        </p:tav>
                                        <p:tav tm="100000">
                                          <p:val>
                                            <p:fltVal val="0"/>
                                          </p:val>
                                        </p:tav>
                                      </p:tavLst>
                                    </p:anim>
                                    <p:anim calcmode="lin" valueType="num">
                                      <p:cBhvr>
                                        <p:cTn id="292" dur="500" decel="50000" fill="hold">
                                          <p:stCondLst>
                                            <p:cond delay="0"/>
                                          </p:stCondLst>
                                        </p:cTn>
                                        <p:tgtEl>
                                          <p:spTgt spid="5">
                                            <p:graphicEl>
                                              <a:dgm id="{17679D3F-7DC4-41E9-97FA-72E873AA6A95}"/>
                                            </p:graphicEl>
                                          </p:spTgt>
                                        </p:tgtEl>
                                        <p:attrNameLst>
                                          <p:attrName>ppt_w</p:attrName>
                                        </p:attrNameLst>
                                      </p:cBhvr>
                                      <p:tavLst>
                                        <p:tav tm="0">
                                          <p:val>
                                            <p:strVal val="#ppt_w"/>
                                          </p:val>
                                        </p:tav>
                                        <p:tav tm="100000">
                                          <p:val>
                                            <p:strVal val="#ppt_w*.05"/>
                                          </p:val>
                                        </p:tav>
                                      </p:tavLst>
                                    </p:anim>
                                    <p:anim calcmode="lin" valueType="num">
                                      <p:cBhvr>
                                        <p:cTn id="293" dur="500" accel="50000" fill="hold">
                                          <p:stCondLst>
                                            <p:cond delay="500"/>
                                          </p:stCondLst>
                                        </p:cTn>
                                        <p:tgtEl>
                                          <p:spTgt spid="5">
                                            <p:graphicEl>
                                              <a:dgm id="{17679D3F-7DC4-41E9-97FA-72E873AA6A95}"/>
                                            </p:graphicEl>
                                          </p:spTgt>
                                        </p:tgtEl>
                                        <p:attrNameLst>
                                          <p:attrName>ppt_w</p:attrName>
                                        </p:attrNameLst>
                                      </p:cBhvr>
                                      <p:tavLst>
                                        <p:tav tm="0">
                                          <p:val>
                                            <p:strVal val="#ppt_w*.05"/>
                                          </p:val>
                                        </p:tav>
                                        <p:tav tm="100000">
                                          <p:val>
                                            <p:strVal val="#ppt_w"/>
                                          </p:val>
                                        </p:tav>
                                      </p:tavLst>
                                    </p:anim>
                                    <p:anim calcmode="lin" valueType="num">
                                      <p:cBhvr>
                                        <p:cTn id="294" dur="1000" fill="hold"/>
                                        <p:tgtEl>
                                          <p:spTgt spid="5">
                                            <p:graphicEl>
                                              <a:dgm id="{17679D3F-7DC4-41E9-97FA-72E873AA6A95}"/>
                                            </p:graphicEl>
                                          </p:spTgt>
                                        </p:tgtEl>
                                        <p:attrNameLst>
                                          <p:attrName>ppt_h</p:attrName>
                                        </p:attrNameLst>
                                      </p:cBhvr>
                                      <p:tavLst>
                                        <p:tav tm="0">
                                          <p:val>
                                            <p:strVal val="#ppt_h"/>
                                          </p:val>
                                        </p:tav>
                                        <p:tav tm="100000">
                                          <p:val>
                                            <p:strVal val="#ppt_h"/>
                                          </p:val>
                                        </p:tav>
                                      </p:tavLst>
                                    </p:anim>
                                    <p:anim calcmode="lin" valueType="num">
                                      <p:cBhvr>
                                        <p:cTn id="295" dur="500" decel="50000" fill="hold">
                                          <p:stCondLst>
                                            <p:cond delay="0"/>
                                          </p:stCondLst>
                                        </p:cTn>
                                        <p:tgtEl>
                                          <p:spTgt spid="5">
                                            <p:graphicEl>
                                              <a:dgm id="{17679D3F-7DC4-41E9-97FA-72E873AA6A95}"/>
                                            </p:graphicEl>
                                          </p:spTgt>
                                        </p:tgtEl>
                                        <p:attrNameLst>
                                          <p:attrName>ppt_x</p:attrName>
                                        </p:attrNameLst>
                                      </p:cBhvr>
                                      <p:tavLst>
                                        <p:tav tm="0">
                                          <p:val>
                                            <p:strVal val="#ppt_x+.4"/>
                                          </p:val>
                                        </p:tav>
                                        <p:tav tm="100000">
                                          <p:val>
                                            <p:strVal val="#ppt_x"/>
                                          </p:val>
                                        </p:tav>
                                      </p:tavLst>
                                    </p:anim>
                                    <p:anim calcmode="lin" valueType="num">
                                      <p:cBhvr>
                                        <p:cTn id="296" dur="500" decel="50000" fill="hold">
                                          <p:stCondLst>
                                            <p:cond delay="0"/>
                                          </p:stCondLst>
                                        </p:cTn>
                                        <p:tgtEl>
                                          <p:spTgt spid="5">
                                            <p:graphicEl>
                                              <a:dgm id="{17679D3F-7DC4-41E9-97FA-72E873AA6A95}"/>
                                            </p:graphicEl>
                                          </p:spTgt>
                                        </p:tgtEl>
                                        <p:attrNameLst>
                                          <p:attrName>ppt_y</p:attrName>
                                        </p:attrNameLst>
                                      </p:cBhvr>
                                      <p:tavLst>
                                        <p:tav tm="0">
                                          <p:val>
                                            <p:strVal val="#ppt_y-.2"/>
                                          </p:val>
                                        </p:tav>
                                        <p:tav tm="100000">
                                          <p:val>
                                            <p:strVal val="#ppt_y+.1"/>
                                          </p:val>
                                        </p:tav>
                                      </p:tavLst>
                                    </p:anim>
                                    <p:anim calcmode="lin" valueType="num">
                                      <p:cBhvr>
                                        <p:cTn id="297" dur="500" accel="50000" fill="hold">
                                          <p:stCondLst>
                                            <p:cond delay="500"/>
                                          </p:stCondLst>
                                        </p:cTn>
                                        <p:tgtEl>
                                          <p:spTgt spid="5">
                                            <p:graphicEl>
                                              <a:dgm id="{17679D3F-7DC4-41E9-97FA-72E873AA6A95}"/>
                                            </p:graphicEl>
                                          </p:spTgt>
                                        </p:tgtEl>
                                        <p:attrNameLst>
                                          <p:attrName>ppt_y</p:attrName>
                                        </p:attrNameLst>
                                      </p:cBhvr>
                                      <p:tavLst>
                                        <p:tav tm="0">
                                          <p:val>
                                            <p:strVal val="#ppt_y+.1"/>
                                          </p:val>
                                        </p:tav>
                                        <p:tav tm="100000">
                                          <p:val>
                                            <p:strVal val="#ppt_y"/>
                                          </p:val>
                                        </p:tav>
                                      </p:tavLst>
                                    </p:anim>
                                    <p:animEffect transition="in" filter="fade">
                                      <p:cBhvr>
                                        <p:cTn id="298" dur="1000" decel="50000">
                                          <p:stCondLst>
                                            <p:cond delay="0"/>
                                          </p:stCondLst>
                                        </p:cTn>
                                        <p:tgtEl>
                                          <p:spTgt spid="5">
                                            <p:graphicEl>
                                              <a:dgm id="{17679D3F-7DC4-41E9-97FA-72E873AA6A95}"/>
                                            </p:graphicEl>
                                          </p:spTgt>
                                        </p:tgtEl>
                                      </p:cBhvr>
                                    </p:animEffect>
                                  </p:childTnLst>
                                </p:cTn>
                              </p:par>
                            </p:childTnLst>
                          </p:cTn>
                        </p:par>
                      </p:childTnLst>
                    </p:cTn>
                  </p:par>
                  <p:par>
                    <p:cTn id="299" fill="hold">
                      <p:stCondLst>
                        <p:cond delay="indefinite"/>
                      </p:stCondLst>
                      <p:childTnLst>
                        <p:par>
                          <p:cTn id="300" fill="hold">
                            <p:stCondLst>
                              <p:cond delay="0"/>
                            </p:stCondLst>
                            <p:childTnLst>
                              <p:par>
                                <p:cTn id="301" presetID="25" presetClass="entr" presetSubtype="0" fill="hold" grpId="0" nodeType="clickEffect">
                                  <p:stCondLst>
                                    <p:cond delay="0"/>
                                  </p:stCondLst>
                                  <p:childTnLst>
                                    <p:set>
                                      <p:cBhvr>
                                        <p:cTn id="302" dur="1" fill="hold">
                                          <p:stCondLst>
                                            <p:cond delay="0"/>
                                          </p:stCondLst>
                                        </p:cTn>
                                        <p:tgtEl>
                                          <p:spTgt spid="5">
                                            <p:graphicEl>
                                              <a:dgm id="{8BBB0CEA-C7EB-4346-B9EC-3751AD54D154}"/>
                                            </p:graphicEl>
                                          </p:spTgt>
                                        </p:tgtEl>
                                        <p:attrNameLst>
                                          <p:attrName>style.visibility</p:attrName>
                                        </p:attrNameLst>
                                      </p:cBhvr>
                                      <p:to>
                                        <p:strVal val="visible"/>
                                      </p:to>
                                    </p:set>
                                    <p:anim calcmode="lin" valueType="num">
                                      <p:cBhvr>
                                        <p:cTn id="303" dur="500" decel="50000" fill="hold">
                                          <p:stCondLst>
                                            <p:cond delay="0"/>
                                          </p:stCondLst>
                                        </p:cTn>
                                        <p:tgtEl>
                                          <p:spTgt spid="5">
                                            <p:graphicEl>
                                              <a:dgm id="{8BBB0CEA-C7EB-4346-B9EC-3751AD54D154}"/>
                                            </p:graphicEl>
                                          </p:spTgt>
                                        </p:tgtEl>
                                        <p:attrNameLst>
                                          <p:attrName>style.rotation</p:attrName>
                                        </p:attrNameLst>
                                      </p:cBhvr>
                                      <p:tavLst>
                                        <p:tav tm="0">
                                          <p:val>
                                            <p:fltVal val="-90"/>
                                          </p:val>
                                        </p:tav>
                                        <p:tav tm="100000">
                                          <p:val>
                                            <p:fltVal val="0"/>
                                          </p:val>
                                        </p:tav>
                                      </p:tavLst>
                                    </p:anim>
                                    <p:anim calcmode="lin" valueType="num">
                                      <p:cBhvr>
                                        <p:cTn id="304" dur="500" decel="50000" fill="hold">
                                          <p:stCondLst>
                                            <p:cond delay="0"/>
                                          </p:stCondLst>
                                        </p:cTn>
                                        <p:tgtEl>
                                          <p:spTgt spid="5">
                                            <p:graphicEl>
                                              <a:dgm id="{8BBB0CEA-C7EB-4346-B9EC-3751AD54D154}"/>
                                            </p:graphicEl>
                                          </p:spTgt>
                                        </p:tgtEl>
                                        <p:attrNameLst>
                                          <p:attrName>ppt_w</p:attrName>
                                        </p:attrNameLst>
                                      </p:cBhvr>
                                      <p:tavLst>
                                        <p:tav tm="0">
                                          <p:val>
                                            <p:strVal val="#ppt_w"/>
                                          </p:val>
                                        </p:tav>
                                        <p:tav tm="100000">
                                          <p:val>
                                            <p:strVal val="#ppt_w*.05"/>
                                          </p:val>
                                        </p:tav>
                                      </p:tavLst>
                                    </p:anim>
                                    <p:anim calcmode="lin" valueType="num">
                                      <p:cBhvr>
                                        <p:cTn id="305" dur="500" accel="50000" fill="hold">
                                          <p:stCondLst>
                                            <p:cond delay="500"/>
                                          </p:stCondLst>
                                        </p:cTn>
                                        <p:tgtEl>
                                          <p:spTgt spid="5">
                                            <p:graphicEl>
                                              <a:dgm id="{8BBB0CEA-C7EB-4346-B9EC-3751AD54D154}"/>
                                            </p:graphicEl>
                                          </p:spTgt>
                                        </p:tgtEl>
                                        <p:attrNameLst>
                                          <p:attrName>ppt_w</p:attrName>
                                        </p:attrNameLst>
                                      </p:cBhvr>
                                      <p:tavLst>
                                        <p:tav tm="0">
                                          <p:val>
                                            <p:strVal val="#ppt_w*.05"/>
                                          </p:val>
                                        </p:tav>
                                        <p:tav tm="100000">
                                          <p:val>
                                            <p:strVal val="#ppt_w"/>
                                          </p:val>
                                        </p:tav>
                                      </p:tavLst>
                                    </p:anim>
                                    <p:anim calcmode="lin" valueType="num">
                                      <p:cBhvr>
                                        <p:cTn id="306" dur="1000" fill="hold"/>
                                        <p:tgtEl>
                                          <p:spTgt spid="5">
                                            <p:graphicEl>
                                              <a:dgm id="{8BBB0CEA-C7EB-4346-B9EC-3751AD54D154}"/>
                                            </p:graphicEl>
                                          </p:spTgt>
                                        </p:tgtEl>
                                        <p:attrNameLst>
                                          <p:attrName>ppt_h</p:attrName>
                                        </p:attrNameLst>
                                      </p:cBhvr>
                                      <p:tavLst>
                                        <p:tav tm="0">
                                          <p:val>
                                            <p:strVal val="#ppt_h"/>
                                          </p:val>
                                        </p:tav>
                                        <p:tav tm="100000">
                                          <p:val>
                                            <p:strVal val="#ppt_h"/>
                                          </p:val>
                                        </p:tav>
                                      </p:tavLst>
                                    </p:anim>
                                    <p:anim calcmode="lin" valueType="num">
                                      <p:cBhvr>
                                        <p:cTn id="307" dur="500" decel="50000" fill="hold">
                                          <p:stCondLst>
                                            <p:cond delay="0"/>
                                          </p:stCondLst>
                                        </p:cTn>
                                        <p:tgtEl>
                                          <p:spTgt spid="5">
                                            <p:graphicEl>
                                              <a:dgm id="{8BBB0CEA-C7EB-4346-B9EC-3751AD54D154}"/>
                                            </p:graphicEl>
                                          </p:spTgt>
                                        </p:tgtEl>
                                        <p:attrNameLst>
                                          <p:attrName>ppt_x</p:attrName>
                                        </p:attrNameLst>
                                      </p:cBhvr>
                                      <p:tavLst>
                                        <p:tav tm="0">
                                          <p:val>
                                            <p:strVal val="#ppt_x+.4"/>
                                          </p:val>
                                        </p:tav>
                                        <p:tav tm="100000">
                                          <p:val>
                                            <p:strVal val="#ppt_x"/>
                                          </p:val>
                                        </p:tav>
                                      </p:tavLst>
                                    </p:anim>
                                    <p:anim calcmode="lin" valueType="num">
                                      <p:cBhvr>
                                        <p:cTn id="308" dur="500" decel="50000" fill="hold">
                                          <p:stCondLst>
                                            <p:cond delay="0"/>
                                          </p:stCondLst>
                                        </p:cTn>
                                        <p:tgtEl>
                                          <p:spTgt spid="5">
                                            <p:graphicEl>
                                              <a:dgm id="{8BBB0CEA-C7EB-4346-B9EC-3751AD54D154}"/>
                                            </p:graphicEl>
                                          </p:spTgt>
                                        </p:tgtEl>
                                        <p:attrNameLst>
                                          <p:attrName>ppt_y</p:attrName>
                                        </p:attrNameLst>
                                      </p:cBhvr>
                                      <p:tavLst>
                                        <p:tav tm="0">
                                          <p:val>
                                            <p:strVal val="#ppt_y-.2"/>
                                          </p:val>
                                        </p:tav>
                                        <p:tav tm="100000">
                                          <p:val>
                                            <p:strVal val="#ppt_y+.1"/>
                                          </p:val>
                                        </p:tav>
                                      </p:tavLst>
                                    </p:anim>
                                    <p:anim calcmode="lin" valueType="num">
                                      <p:cBhvr>
                                        <p:cTn id="309" dur="500" accel="50000" fill="hold">
                                          <p:stCondLst>
                                            <p:cond delay="500"/>
                                          </p:stCondLst>
                                        </p:cTn>
                                        <p:tgtEl>
                                          <p:spTgt spid="5">
                                            <p:graphicEl>
                                              <a:dgm id="{8BBB0CEA-C7EB-4346-B9EC-3751AD54D154}"/>
                                            </p:graphicEl>
                                          </p:spTgt>
                                        </p:tgtEl>
                                        <p:attrNameLst>
                                          <p:attrName>ppt_y</p:attrName>
                                        </p:attrNameLst>
                                      </p:cBhvr>
                                      <p:tavLst>
                                        <p:tav tm="0">
                                          <p:val>
                                            <p:strVal val="#ppt_y+.1"/>
                                          </p:val>
                                        </p:tav>
                                        <p:tav tm="100000">
                                          <p:val>
                                            <p:strVal val="#ppt_y"/>
                                          </p:val>
                                        </p:tav>
                                      </p:tavLst>
                                    </p:anim>
                                    <p:animEffect transition="in" filter="fade">
                                      <p:cBhvr>
                                        <p:cTn id="310" dur="1000" decel="50000">
                                          <p:stCondLst>
                                            <p:cond delay="0"/>
                                          </p:stCondLst>
                                        </p:cTn>
                                        <p:tgtEl>
                                          <p:spTgt spid="5">
                                            <p:graphicEl>
                                              <a:dgm id="{8BBB0CEA-C7EB-4346-B9EC-3751AD54D154}"/>
                                            </p:graphicEl>
                                          </p:spTgt>
                                        </p:tgtEl>
                                      </p:cBhvr>
                                    </p:animEffect>
                                  </p:childTnLst>
                                </p:cTn>
                              </p:par>
                              <p:par>
                                <p:cTn id="311" presetID="25" presetClass="entr" presetSubtype="0" fill="hold" grpId="0" nodeType="withEffect">
                                  <p:stCondLst>
                                    <p:cond delay="0"/>
                                  </p:stCondLst>
                                  <p:childTnLst>
                                    <p:set>
                                      <p:cBhvr>
                                        <p:cTn id="312" dur="1" fill="hold">
                                          <p:stCondLst>
                                            <p:cond delay="0"/>
                                          </p:stCondLst>
                                        </p:cTn>
                                        <p:tgtEl>
                                          <p:spTgt spid="5">
                                            <p:graphicEl>
                                              <a:dgm id="{514D6636-195D-4A20-B402-7798C3D51736}"/>
                                            </p:graphicEl>
                                          </p:spTgt>
                                        </p:tgtEl>
                                        <p:attrNameLst>
                                          <p:attrName>style.visibility</p:attrName>
                                        </p:attrNameLst>
                                      </p:cBhvr>
                                      <p:to>
                                        <p:strVal val="visible"/>
                                      </p:to>
                                    </p:set>
                                    <p:anim calcmode="lin" valueType="num">
                                      <p:cBhvr>
                                        <p:cTn id="313" dur="500" decel="50000" fill="hold">
                                          <p:stCondLst>
                                            <p:cond delay="0"/>
                                          </p:stCondLst>
                                        </p:cTn>
                                        <p:tgtEl>
                                          <p:spTgt spid="5">
                                            <p:graphicEl>
                                              <a:dgm id="{514D6636-195D-4A20-B402-7798C3D51736}"/>
                                            </p:graphicEl>
                                          </p:spTgt>
                                        </p:tgtEl>
                                        <p:attrNameLst>
                                          <p:attrName>style.rotation</p:attrName>
                                        </p:attrNameLst>
                                      </p:cBhvr>
                                      <p:tavLst>
                                        <p:tav tm="0">
                                          <p:val>
                                            <p:fltVal val="-90"/>
                                          </p:val>
                                        </p:tav>
                                        <p:tav tm="100000">
                                          <p:val>
                                            <p:fltVal val="0"/>
                                          </p:val>
                                        </p:tav>
                                      </p:tavLst>
                                    </p:anim>
                                    <p:anim calcmode="lin" valueType="num">
                                      <p:cBhvr>
                                        <p:cTn id="314" dur="500" decel="50000" fill="hold">
                                          <p:stCondLst>
                                            <p:cond delay="0"/>
                                          </p:stCondLst>
                                        </p:cTn>
                                        <p:tgtEl>
                                          <p:spTgt spid="5">
                                            <p:graphicEl>
                                              <a:dgm id="{514D6636-195D-4A20-B402-7798C3D51736}"/>
                                            </p:graphicEl>
                                          </p:spTgt>
                                        </p:tgtEl>
                                        <p:attrNameLst>
                                          <p:attrName>ppt_w</p:attrName>
                                        </p:attrNameLst>
                                      </p:cBhvr>
                                      <p:tavLst>
                                        <p:tav tm="0">
                                          <p:val>
                                            <p:strVal val="#ppt_w"/>
                                          </p:val>
                                        </p:tav>
                                        <p:tav tm="100000">
                                          <p:val>
                                            <p:strVal val="#ppt_w*.05"/>
                                          </p:val>
                                        </p:tav>
                                      </p:tavLst>
                                    </p:anim>
                                    <p:anim calcmode="lin" valueType="num">
                                      <p:cBhvr>
                                        <p:cTn id="315" dur="500" accel="50000" fill="hold">
                                          <p:stCondLst>
                                            <p:cond delay="500"/>
                                          </p:stCondLst>
                                        </p:cTn>
                                        <p:tgtEl>
                                          <p:spTgt spid="5">
                                            <p:graphicEl>
                                              <a:dgm id="{514D6636-195D-4A20-B402-7798C3D51736}"/>
                                            </p:graphicEl>
                                          </p:spTgt>
                                        </p:tgtEl>
                                        <p:attrNameLst>
                                          <p:attrName>ppt_w</p:attrName>
                                        </p:attrNameLst>
                                      </p:cBhvr>
                                      <p:tavLst>
                                        <p:tav tm="0">
                                          <p:val>
                                            <p:strVal val="#ppt_w*.05"/>
                                          </p:val>
                                        </p:tav>
                                        <p:tav tm="100000">
                                          <p:val>
                                            <p:strVal val="#ppt_w"/>
                                          </p:val>
                                        </p:tav>
                                      </p:tavLst>
                                    </p:anim>
                                    <p:anim calcmode="lin" valueType="num">
                                      <p:cBhvr>
                                        <p:cTn id="316" dur="1000" fill="hold"/>
                                        <p:tgtEl>
                                          <p:spTgt spid="5">
                                            <p:graphicEl>
                                              <a:dgm id="{514D6636-195D-4A20-B402-7798C3D51736}"/>
                                            </p:graphicEl>
                                          </p:spTgt>
                                        </p:tgtEl>
                                        <p:attrNameLst>
                                          <p:attrName>ppt_h</p:attrName>
                                        </p:attrNameLst>
                                      </p:cBhvr>
                                      <p:tavLst>
                                        <p:tav tm="0">
                                          <p:val>
                                            <p:strVal val="#ppt_h"/>
                                          </p:val>
                                        </p:tav>
                                        <p:tav tm="100000">
                                          <p:val>
                                            <p:strVal val="#ppt_h"/>
                                          </p:val>
                                        </p:tav>
                                      </p:tavLst>
                                    </p:anim>
                                    <p:anim calcmode="lin" valueType="num">
                                      <p:cBhvr>
                                        <p:cTn id="317" dur="500" decel="50000" fill="hold">
                                          <p:stCondLst>
                                            <p:cond delay="0"/>
                                          </p:stCondLst>
                                        </p:cTn>
                                        <p:tgtEl>
                                          <p:spTgt spid="5">
                                            <p:graphicEl>
                                              <a:dgm id="{514D6636-195D-4A20-B402-7798C3D51736}"/>
                                            </p:graphicEl>
                                          </p:spTgt>
                                        </p:tgtEl>
                                        <p:attrNameLst>
                                          <p:attrName>ppt_x</p:attrName>
                                        </p:attrNameLst>
                                      </p:cBhvr>
                                      <p:tavLst>
                                        <p:tav tm="0">
                                          <p:val>
                                            <p:strVal val="#ppt_x+.4"/>
                                          </p:val>
                                        </p:tav>
                                        <p:tav tm="100000">
                                          <p:val>
                                            <p:strVal val="#ppt_x"/>
                                          </p:val>
                                        </p:tav>
                                      </p:tavLst>
                                    </p:anim>
                                    <p:anim calcmode="lin" valueType="num">
                                      <p:cBhvr>
                                        <p:cTn id="318" dur="500" decel="50000" fill="hold">
                                          <p:stCondLst>
                                            <p:cond delay="0"/>
                                          </p:stCondLst>
                                        </p:cTn>
                                        <p:tgtEl>
                                          <p:spTgt spid="5">
                                            <p:graphicEl>
                                              <a:dgm id="{514D6636-195D-4A20-B402-7798C3D51736}"/>
                                            </p:graphicEl>
                                          </p:spTgt>
                                        </p:tgtEl>
                                        <p:attrNameLst>
                                          <p:attrName>ppt_y</p:attrName>
                                        </p:attrNameLst>
                                      </p:cBhvr>
                                      <p:tavLst>
                                        <p:tav tm="0">
                                          <p:val>
                                            <p:strVal val="#ppt_y-.2"/>
                                          </p:val>
                                        </p:tav>
                                        <p:tav tm="100000">
                                          <p:val>
                                            <p:strVal val="#ppt_y+.1"/>
                                          </p:val>
                                        </p:tav>
                                      </p:tavLst>
                                    </p:anim>
                                    <p:anim calcmode="lin" valueType="num">
                                      <p:cBhvr>
                                        <p:cTn id="319" dur="500" accel="50000" fill="hold">
                                          <p:stCondLst>
                                            <p:cond delay="500"/>
                                          </p:stCondLst>
                                        </p:cTn>
                                        <p:tgtEl>
                                          <p:spTgt spid="5">
                                            <p:graphicEl>
                                              <a:dgm id="{514D6636-195D-4A20-B402-7798C3D51736}"/>
                                            </p:graphicEl>
                                          </p:spTgt>
                                        </p:tgtEl>
                                        <p:attrNameLst>
                                          <p:attrName>ppt_y</p:attrName>
                                        </p:attrNameLst>
                                      </p:cBhvr>
                                      <p:tavLst>
                                        <p:tav tm="0">
                                          <p:val>
                                            <p:strVal val="#ppt_y+.1"/>
                                          </p:val>
                                        </p:tav>
                                        <p:tav tm="100000">
                                          <p:val>
                                            <p:strVal val="#ppt_y"/>
                                          </p:val>
                                        </p:tav>
                                      </p:tavLst>
                                    </p:anim>
                                    <p:animEffect transition="in" filter="fade">
                                      <p:cBhvr>
                                        <p:cTn id="320" dur="1000" decel="50000">
                                          <p:stCondLst>
                                            <p:cond delay="0"/>
                                          </p:stCondLst>
                                        </p:cTn>
                                        <p:tgtEl>
                                          <p:spTgt spid="5">
                                            <p:graphicEl>
                                              <a:dgm id="{514D6636-195D-4A20-B402-7798C3D51736}"/>
                                            </p:graphicEl>
                                          </p:spTgt>
                                        </p:tgtEl>
                                      </p:cBhvr>
                                    </p:animEffect>
                                  </p:childTnLst>
                                </p:cTn>
                              </p:par>
                              <p:par>
                                <p:cTn id="321" presetID="25" presetClass="entr" presetSubtype="0" fill="hold" grpId="0" nodeType="withEffect">
                                  <p:stCondLst>
                                    <p:cond delay="0"/>
                                  </p:stCondLst>
                                  <p:childTnLst>
                                    <p:set>
                                      <p:cBhvr>
                                        <p:cTn id="322" dur="1" fill="hold">
                                          <p:stCondLst>
                                            <p:cond delay="0"/>
                                          </p:stCondLst>
                                        </p:cTn>
                                        <p:tgtEl>
                                          <p:spTgt spid="5">
                                            <p:graphicEl>
                                              <a:dgm id="{2AE1FB3C-590C-43BC-94E1-9A99B5C1A16A}"/>
                                            </p:graphicEl>
                                          </p:spTgt>
                                        </p:tgtEl>
                                        <p:attrNameLst>
                                          <p:attrName>style.visibility</p:attrName>
                                        </p:attrNameLst>
                                      </p:cBhvr>
                                      <p:to>
                                        <p:strVal val="visible"/>
                                      </p:to>
                                    </p:set>
                                    <p:anim calcmode="lin" valueType="num">
                                      <p:cBhvr>
                                        <p:cTn id="323" dur="500" decel="50000" fill="hold">
                                          <p:stCondLst>
                                            <p:cond delay="0"/>
                                          </p:stCondLst>
                                        </p:cTn>
                                        <p:tgtEl>
                                          <p:spTgt spid="5">
                                            <p:graphicEl>
                                              <a:dgm id="{2AE1FB3C-590C-43BC-94E1-9A99B5C1A16A}"/>
                                            </p:graphicEl>
                                          </p:spTgt>
                                        </p:tgtEl>
                                        <p:attrNameLst>
                                          <p:attrName>style.rotation</p:attrName>
                                        </p:attrNameLst>
                                      </p:cBhvr>
                                      <p:tavLst>
                                        <p:tav tm="0">
                                          <p:val>
                                            <p:fltVal val="-90"/>
                                          </p:val>
                                        </p:tav>
                                        <p:tav tm="100000">
                                          <p:val>
                                            <p:fltVal val="0"/>
                                          </p:val>
                                        </p:tav>
                                      </p:tavLst>
                                    </p:anim>
                                    <p:anim calcmode="lin" valueType="num">
                                      <p:cBhvr>
                                        <p:cTn id="324" dur="500" decel="50000" fill="hold">
                                          <p:stCondLst>
                                            <p:cond delay="0"/>
                                          </p:stCondLst>
                                        </p:cTn>
                                        <p:tgtEl>
                                          <p:spTgt spid="5">
                                            <p:graphicEl>
                                              <a:dgm id="{2AE1FB3C-590C-43BC-94E1-9A99B5C1A16A}"/>
                                            </p:graphicEl>
                                          </p:spTgt>
                                        </p:tgtEl>
                                        <p:attrNameLst>
                                          <p:attrName>ppt_w</p:attrName>
                                        </p:attrNameLst>
                                      </p:cBhvr>
                                      <p:tavLst>
                                        <p:tav tm="0">
                                          <p:val>
                                            <p:strVal val="#ppt_w"/>
                                          </p:val>
                                        </p:tav>
                                        <p:tav tm="100000">
                                          <p:val>
                                            <p:strVal val="#ppt_w*.05"/>
                                          </p:val>
                                        </p:tav>
                                      </p:tavLst>
                                    </p:anim>
                                    <p:anim calcmode="lin" valueType="num">
                                      <p:cBhvr>
                                        <p:cTn id="325" dur="500" accel="50000" fill="hold">
                                          <p:stCondLst>
                                            <p:cond delay="500"/>
                                          </p:stCondLst>
                                        </p:cTn>
                                        <p:tgtEl>
                                          <p:spTgt spid="5">
                                            <p:graphicEl>
                                              <a:dgm id="{2AE1FB3C-590C-43BC-94E1-9A99B5C1A16A}"/>
                                            </p:graphicEl>
                                          </p:spTgt>
                                        </p:tgtEl>
                                        <p:attrNameLst>
                                          <p:attrName>ppt_w</p:attrName>
                                        </p:attrNameLst>
                                      </p:cBhvr>
                                      <p:tavLst>
                                        <p:tav tm="0">
                                          <p:val>
                                            <p:strVal val="#ppt_w*.05"/>
                                          </p:val>
                                        </p:tav>
                                        <p:tav tm="100000">
                                          <p:val>
                                            <p:strVal val="#ppt_w"/>
                                          </p:val>
                                        </p:tav>
                                      </p:tavLst>
                                    </p:anim>
                                    <p:anim calcmode="lin" valueType="num">
                                      <p:cBhvr>
                                        <p:cTn id="326" dur="1000" fill="hold"/>
                                        <p:tgtEl>
                                          <p:spTgt spid="5">
                                            <p:graphicEl>
                                              <a:dgm id="{2AE1FB3C-590C-43BC-94E1-9A99B5C1A16A}"/>
                                            </p:graphicEl>
                                          </p:spTgt>
                                        </p:tgtEl>
                                        <p:attrNameLst>
                                          <p:attrName>ppt_h</p:attrName>
                                        </p:attrNameLst>
                                      </p:cBhvr>
                                      <p:tavLst>
                                        <p:tav tm="0">
                                          <p:val>
                                            <p:strVal val="#ppt_h"/>
                                          </p:val>
                                        </p:tav>
                                        <p:tav tm="100000">
                                          <p:val>
                                            <p:strVal val="#ppt_h"/>
                                          </p:val>
                                        </p:tav>
                                      </p:tavLst>
                                    </p:anim>
                                    <p:anim calcmode="lin" valueType="num">
                                      <p:cBhvr>
                                        <p:cTn id="327" dur="500" decel="50000" fill="hold">
                                          <p:stCondLst>
                                            <p:cond delay="0"/>
                                          </p:stCondLst>
                                        </p:cTn>
                                        <p:tgtEl>
                                          <p:spTgt spid="5">
                                            <p:graphicEl>
                                              <a:dgm id="{2AE1FB3C-590C-43BC-94E1-9A99B5C1A16A}"/>
                                            </p:graphicEl>
                                          </p:spTgt>
                                        </p:tgtEl>
                                        <p:attrNameLst>
                                          <p:attrName>ppt_x</p:attrName>
                                        </p:attrNameLst>
                                      </p:cBhvr>
                                      <p:tavLst>
                                        <p:tav tm="0">
                                          <p:val>
                                            <p:strVal val="#ppt_x+.4"/>
                                          </p:val>
                                        </p:tav>
                                        <p:tav tm="100000">
                                          <p:val>
                                            <p:strVal val="#ppt_x"/>
                                          </p:val>
                                        </p:tav>
                                      </p:tavLst>
                                    </p:anim>
                                    <p:anim calcmode="lin" valueType="num">
                                      <p:cBhvr>
                                        <p:cTn id="328" dur="500" decel="50000" fill="hold">
                                          <p:stCondLst>
                                            <p:cond delay="0"/>
                                          </p:stCondLst>
                                        </p:cTn>
                                        <p:tgtEl>
                                          <p:spTgt spid="5">
                                            <p:graphicEl>
                                              <a:dgm id="{2AE1FB3C-590C-43BC-94E1-9A99B5C1A16A}"/>
                                            </p:graphicEl>
                                          </p:spTgt>
                                        </p:tgtEl>
                                        <p:attrNameLst>
                                          <p:attrName>ppt_y</p:attrName>
                                        </p:attrNameLst>
                                      </p:cBhvr>
                                      <p:tavLst>
                                        <p:tav tm="0">
                                          <p:val>
                                            <p:strVal val="#ppt_y-.2"/>
                                          </p:val>
                                        </p:tav>
                                        <p:tav tm="100000">
                                          <p:val>
                                            <p:strVal val="#ppt_y+.1"/>
                                          </p:val>
                                        </p:tav>
                                      </p:tavLst>
                                    </p:anim>
                                    <p:anim calcmode="lin" valueType="num">
                                      <p:cBhvr>
                                        <p:cTn id="329" dur="500" accel="50000" fill="hold">
                                          <p:stCondLst>
                                            <p:cond delay="500"/>
                                          </p:stCondLst>
                                        </p:cTn>
                                        <p:tgtEl>
                                          <p:spTgt spid="5">
                                            <p:graphicEl>
                                              <a:dgm id="{2AE1FB3C-590C-43BC-94E1-9A99B5C1A16A}"/>
                                            </p:graphicEl>
                                          </p:spTgt>
                                        </p:tgtEl>
                                        <p:attrNameLst>
                                          <p:attrName>ppt_y</p:attrName>
                                        </p:attrNameLst>
                                      </p:cBhvr>
                                      <p:tavLst>
                                        <p:tav tm="0">
                                          <p:val>
                                            <p:strVal val="#ppt_y+.1"/>
                                          </p:val>
                                        </p:tav>
                                        <p:tav tm="100000">
                                          <p:val>
                                            <p:strVal val="#ppt_y"/>
                                          </p:val>
                                        </p:tav>
                                      </p:tavLst>
                                    </p:anim>
                                    <p:animEffect transition="in" filter="fade">
                                      <p:cBhvr>
                                        <p:cTn id="330" dur="1000" decel="50000">
                                          <p:stCondLst>
                                            <p:cond delay="0"/>
                                          </p:stCondLst>
                                        </p:cTn>
                                        <p:tgtEl>
                                          <p:spTgt spid="5">
                                            <p:graphicEl>
                                              <a:dgm id="{2AE1FB3C-590C-43BC-94E1-9A99B5C1A16A}"/>
                                            </p:graphicEl>
                                          </p:spTgt>
                                        </p:tgtEl>
                                      </p:cBhvr>
                                    </p:animEffect>
                                  </p:childTnLst>
                                </p:cTn>
                              </p:par>
                            </p:childTnLst>
                          </p:cTn>
                        </p:par>
                      </p:childTnLst>
                    </p:cTn>
                  </p:par>
                  <p:par>
                    <p:cTn id="331" fill="hold">
                      <p:stCondLst>
                        <p:cond delay="indefinite"/>
                      </p:stCondLst>
                      <p:childTnLst>
                        <p:par>
                          <p:cTn id="332" fill="hold">
                            <p:stCondLst>
                              <p:cond delay="0"/>
                            </p:stCondLst>
                            <p:childTnLst>
                              <p:par>
                                <p:cTn id="333" presetID="25" presetClass="entr" presetSubtype="0" fill="hold" grpId="0" nodeType="clickEffect">
                                  <p:stCondLst>
                                    <p:cond delay="0"/>
                                  </p:stCondLst>
                                  <p:childTnLst>
                                    <p:set>
                                      <p:cBhvr>
                                        <p:cTn id="334" dur="1" fill="hold">
                                          <p:stCondLst>
                                            <p:cond delay="0"/>
                                          </p:stCondLst>
                                        </p:cTn>
                                        <p:tgtEl>
                                          <p:spTgt spid="5">
                                            <p:graphicEl>
                                              <a:dgm id="{DDA9F074-38C8-4EC8-86DC-E518B1A3D7A1}"/>
                                            </p:graphicEl>
                                          </p:spTgt>
                                        </p:tgtEl>
                                        <p:attrNameLst>
                                          <p:attrName>style.visibility</p:attrName>
                                        </p:attrNameLst>
                                      </p:cBhvr>
                                      <p:to>
                                        <p:strVal val="visible"/>
                                      </p:to>
                                    </p:set>
                                    <p:anim calcmode="lin" valueType="num">
                                      <p:cBhvr>
                                        <p:cTn id="335" dur="500" decel="50000" fill="hold">
                                          <p:stCondLst>
                                            <p:cond delay="0"/>
                                          </p:stCondLst>
                                        </p:cTn>
                                        <p:tgtEl>
                                          <p:spTgt spid="5">
                                            <p:graphicEl>
                                              <a:dgm id="{DDA9F074-38C8-4EC8-86DC-E518B1A3D7A1}"/>
                                            </p:graphicEl>
                                          </p:spTgt>
                                        </p:tgtEl>
                                        <p:attrNameLst>
                                          <p:attrName>style.rotation</p:attrName>
                                        </p:attrNameLst>
                                      </p:cBhvr>
                                      <p:tavLst>
                                        <p:tav tm="0">
                                          <p:val>
                                            <p:fltVal val="-90"/>
                                          </p:val>
                                        </p:tav>
                                        <p:tav tm="100000">
                                          <p:val>
                                            <p:fltVal val="0"/>
                                          </p:val>
                                        </p:tav>
                                      </p:tavLst>
                                    </p:anim>
                                    <p:anim calcmode="lin" valueType="num">
                                      <p:cBhvr>
                                        <p:cTn id="336" dur="500" decel="50000" fill="hold">
                                          <p:stCondLst>
                                            <p:cond delay="0"/>
                                          </p:stCondLst>
                                        </p:cTn>
                                        <p:tgtEl>
                                          <p:spTgt spid="5">
                                            <p:graphicEl>
                                              <a:dgm id="{DDA9F074-38C8-4EC8-86DC-E518B1A3D7A1}"/>
                                            </p:graphicEl>
                                          </p:spTgt>
                                        </p:tgtEl>
                                        <p:attrNameLst>
                                          <p:attrName>ppt_w</p:attrName>
                                        </p:attrNameLst>
                                      </p:cBhvr>
                                      <p:tavLst>
                                        <p:tav tm="0">
                                          <p:val>
                                            <p:strVal val="#ppt_w"/>
                                          </p:val>
                                        </p:tav>
                                        <p:tav tm="100000">
                                          <p:val>
                                            <p:strVal val="#ppt_w*.05"/>
                                          </p:val>
                                        </p:tav>
                                      </p:tavLst>
                                    </p:anim>
                                    <p:anim calcmode="lin" valueType="num">
                                      <p:cBhvr>
                                        <p:cTn id="337" dur="500" accel="50000" fill="hold">
                                          <p:stCondLst>
                                            <p:cond delay="500"/>
                                          </p:stCondLst>
                                        </p:cTn>
                                        <p:tgtEl>
                                          <p:spTgt spid="5">
                                            <p:graphicEl>
                                              <a:dgm id="{DDA9F074-38C8-4EC8-86DC-E518B1A3D7A1}"/>
                                            </p:graphicEl>
                                          </p:spTgt>
                                        </p:tgtEl>
                                        <p:attrNameLst>
                                          <p:attrName>ppt_w</p:attrName>
                                        </p:attrNameLst>
                                      </p:cBhvr>
                                      <p:tavLst>
                                        <p:tav tm="0">
                                          <p:val>
                                            <p:strVal val="#ppt_w*.05"/>
                                          </p:val>
                                        </p:tav>
                                        <p:tav tm="100000">
                                          <p:val>
                                            <p:strVal val="#ppt_w"/>
                                          </p:val>
                                        </p:tav>
                                      </p:tavLst>
                                    </p:anim>
                                    <p:anim calcmode="lin" valueType="num">
                                      <p:cBhvr>
                                        <p:cTn id="338" dur="1000" fill="hold"/>
                                        <p:tgtEl>
                                          <p:spTgt spid="5">
                                            <p:graphicEl>
                                              <a:dgm id="{DDA9F074-38C8-4EC8-86DC-E518B1A3D7A1}"/>
                                            </p:graphicEl>
                                          </p:spTgt>
                                        </p:tgtEl>
                                        <p:attrNameLst>
                                          <p:attrName>ppt_h</p:attrName>
                                        </p:attrNameLst>
                                      </p:cBhvr>
                                      <p:tavLst>
                                        <p:tav tm="0">
                                          <p:val>
                                            <p:strVal val="#ppt_h"/>
                                          </p:val>
                                        </p:tav>
                                        <p:tav tm="100000">
                                          <p:val>
                                            <p:strVal val="#ppt_h"/>
                                          </p:val>
                                        </p:tav>
                                      </p:tavLst>
                                    </p:anim>
                                    <p:anim calcmode="lin" valueType="num">
                                      <p:cBhvr>
                                        <p:cTn id="339" dur="500" decel="50000" fill="hold">
                                          <p:stCondLst>
                                            <p:cond delay="0"/>
                                          </p:stCondLst>
                                        </p:cTn>
                                        <p:tgtEl>
                                          <p:spTgt spid="5">
                                            <p:graphicEl>
                                              <a:dgm id="{DDA9F074-38C8-4EC8-86DC-E518B1A3D7A1}"/>
                                            </p:graphicEl>
                                          </p:spTgt>
                                        </p:tgtEl>
                                        <p:attrNameLst>
                                          <p:attrName>ppt_x</p:attrName>
                                        </p:attrNameLst>
                                      </p:cBhvr>
                                      <p:tavLst>
                                        <p:tav tm="0">
                                          <p:val>
                                            <p:strVal val="#ppt_x+.4"/>
                                          </p:val>
                                        </p:tav>
                                        <p:tav tm="100000">
                                          <p:val>
                                            <p:strVal val="#ppt_x"/>
                                          </p:val>
                                        </p:tav>
                                      </p:tavLst>
                                    </p:anim>
                                    <p:anim calcmode="lin" valueType="num">
                                      <p:cBhvr>
                                        <p:cTn id="340" dur="500" decel="50000" fill="hold">
                                          <p:stCondLst>
                                            <p:cond delay="0"/>
                                          </p:stCondLst>
                                        </p:cTn>
                                        <p:tgtEl>
                                          <p:spTgt spid="5">
                                            <p:graphicEl>
                                              <a:dgm id="{DDA9F074-38C8-4EC8-86DC-E518B1A3D7A1}"/>
                                            </p:graphicEl>
                                          </p:spTgt>
                                        </p:tgtEl>
                                        <p:attrNameLst>
                                          <p:attrName>ppt_y</p:attrName>
                                        </p:attrNameLst>
                                      </p:cBhvr>
                                      <p:tavLst>
                                        <p:tav tm="0">
                                          <p:val>
                                            <p:strVal val="#ppt_y-.2"/>
                                          </p:val>
                                        </p:tav>
                                        <p:tav tm="100000">
                                          <p:val>
                                            <p:strVal val="#ppt_y+.1"/>
                                          </p:val>
                                        </p:tav>
                                      </p:tavLst>
                                    </p:anim>
                                    <p:anim calcmode="lin" valueType="num">
                                      <p:cBhvr>
                                        <p:cTn id="341" dur="500" accel="50000" fill="hold">
                                          <p:stCondLst>
                                            <p:cond delay="500"/>
                                          </p:stCondLst>
                                        </p:cTn>
                                        <p:tgtEl>
                                          <p:spTgt spid="5">
                                            <p:graphicEl>
                                              <a:dgm id="{DDA9F074-38C8-4EC8-86DC-E518B1A3D7A1}"/>
                                            </p:graphicEl>
                                          </p:spTgt>
                                        </p:tgtEl>
                                        <p:attrNameLst>
                                          <p:attrName>ppt_y</p:attrName>
                                        </p:attrNameLst>
                                      </p:cBhvr>
                                      <p:tavLst>
                                        <p:tav tm="0">
                                          <p:val>
                                            <p:strVal val="#ppt_y+.1"/>
                                          </p:val>
                                        </p:tav>
                                        <p:tav tm="100000">
                                          <p:val>
                                            <p:strVal val="#ppt_y"/>
                                          </p:val>
                                        </p:tav>
                                      </p:tavLst>
                                    </p:anim>
                                    <p:animEffect transition="in" filter="fade">
                                      <p:cBhvr>
                                        <p:cTn id="342" dur="1000" decel="50000">
                                          <p:stCondLst>
                                            <p:cond delay="0"/>
                                          </p:stCondLst>
                                        </p:cTn>
                                        <p:tgtEl>
                                          <p:spTgt spid="5">
                                            <p:graphicEl>
                                              <a:dgm id="{DDA9F074-38C8-4EC8-86DC-E518B1A3D7A1}"/>
                                            </p:graphicEl>
                                          </p:spTgt>
                                        </p:tgtEl>
                                      </p:cBhvr>
                                    </p:animEffect>
                                  </p:childTnLst>
                                </p:cTn>
                              </p:par>
                              <p:par>
                                <p:cTn id="343" presetID="25" presetClass="entr" presetSubtype="0" fill="hold" grpId="0" nodeType="withEffect">
                                  <p:stCondLst>
                                    <p:cond delay="0"/>
                                  </p:stCondLst>
                                  <p:childTnLst>
                                    <p:set>
                                      <p:cBhvr>
                                        <p:cTn id="344" dur="1" fill="hold">
                                          <p:stCondLst>
                                            <p:cond delay="0"/>
                                          </p:stCondLst>
                                        </p:cTn>
                                        <p:tgtEl>
                                          <p:spTgt spid="5">
                                            <p:graphicEl>
                                              <a:dgm id="{08A0C741-1E09-4A3D-82D9-66E298572245}"/>
                                            </p:graphicEl>
                                          </p:spTgt>
                                        </p:tgtEl>
                                        <p:attrNameLst>
                                          <p:attrName>style.visibility</p:attrName>
                                        </p:attrNameLst>
                                      </p:cBhvr>
                                      <p:to>
                                        <p:strVal val="visible"/>
                                      </p:to>
                                    </p:set>
                                    <p:anim calcmode="lin" valueType="num">
                                      <p:cBhvr>
                                        <p:cTn id="345" dur="500" decel="50000" fill="hold">
                                          <p:stCondLst>
                                            <p:cond delay="0"/>
                                          </p:stCondLst>
                                        </p:cTn>
                                        <p:tgtEl>
                                          <p:spTgt spid="5">
                                            <p:graphicEl>
                                              <a:dgm id="{08A0C741-1E09-4A3D-82D9-66E298572245}"/>
                                            </p:graphicEl>
                                          </p:spTgt>
                                        </p:tgtEl>
                                        <p:attrNameLst>
                                          <p:attrName>style.rotation</p:attrName>
                                        </p:attrNameLst>
                                      </p:cBhvr>
                                      <p:tavLst>
                                        <p:tav tm="0">
                                          <p:val>
                                            <p:fltVal val="-90"/>
                                          </p:val>
                                        </p:tav>
                                        <p:tav tm="100000">
                                          <p:val>
                                            <p:fltVal val="0"/>
                                          </p:val>
                                        </p:tav>
                                      </p:tavLst>
                                    </p:anim>
                                    <p:anim calcmode="lin" valueType="num">
                                      <p:cBhvr>
                                        <p:cTn id="346" dur="500" decel="50000" fill="hold">
                                          <p:stCondLst>
                                            <p:cond delay="0"/>
                                          </p:stCondLst>
                                        </p:cTn>
                                        <p:tgtEl>
                                          <p:spTgt spid="5">
                                            <p:graphicEl>
                                              <a:dgm id="{08A0C741-1E09-4A3D-82D9-66E298572245}"/>
                                            </p:graphicEl>
                                          </p:spTgt>
                                        </p:tgtEl>
                                        <p:attrNameLst>
                                          <p:attrName>ppt_w</p:attrName>
                                        </p:attrNameLst>
                                      </p:cBhvr>
                                      <p:tavLst>
                                        <p:tav tm="0">
                                          <p:val>
                                            <p:strVal val="#ppt_w"/>
                                          </p:val>
                                        </p:tav>
                                        <p:tav tm="100000">
                                          <p:val>
                                            <p:strVal val="#ppt_w*.05"/>
                                          </p:val>
                                        </p:tav>
                                      </p:tavLst>
                                    </p:anim>
                                    <p:anim calcmode="lin" valueType="num">
                                      <p:cBhvr>
                                        <p:cTn id="347" dur="500" accel="50000" fill="hold">
                                          <p:stCondLst>
                                            <p:cond delay="500"/>
                                          </p:stCondLst>
                                        </p:cTn>
                                        <p:tgtEl>
                                          <p:spTgt spid="5">
                                            <p:graphicEl>
                                              <a:dgm id="{08A0C741-1E09-4A3D-82D9-66E298572245}"/>
                                            </p:graphicEl>
                                          </p:spTgt>
                                        </p:tgtEl>
                                        <p:attrNameLst>
                                          <p:attrName>ppt_w</p:attrName>
                                        </p:attrNameLst>
                                      </p:cBhvr>
                                      <p:tavLst>
                                        <p:tav tm="0">
                                          <p:val>
                                            <p:strVal val="#ppt_w*.05"/>
                                          </p:val>
                                        </p:tav>
                                        <p:tav tm="100000">
                                          <p:val>
                                            <p:strVal val="#ppt_w"/>
                                          </p:val>
                                        </p:tav>
                                      </p:tavLst>
                                    </p:anim>
                                    <p:anim calcmode="lin" valueType="num">
                                      <p:cBhvr>
                                        <p:cTn id="348" dur="1000" fill="hold"/>
                                        <p:tgtEl>
                                          <p:spTgt spid="5">
                                            <p:graphicEl>
                                              <a:dgm id="{08A0C741-1E09-4A3D-82D9-66E298572245}"/>
                                            </p:graphicEl>
                                          </p:spTgt>
                                        </p:tgtEl>
                                        <p:attrNameLst>
                                          <p:attrName>ppt_h</p:attrName>
                                        </p:attrNameLst>
                                      </p:cBhvr>
                                      <p:tavLst>
                                        <p:tav tm="0">
                                          <p:val>
                                            <p:strVal val="#ppt_h"/>
                                          </p:val>
                                        </p:tav>
                                        <p:tav tm="100000">
                                          <p:val>
                                            <p:strVal val="#ppt_h"/>
                                          </p:val>
                                        </p:tav>
                                      </p:tavLst>
                                    </p:anim>
                                    <p:anim calcmode="lin" valueType="num">
                                      <p:cBhvr>
                                        <p:cTn id="349" dur="500" decel="50000" fill="hold">
                                          <p:stCondLst>
                                            <p:cond delay="0"/>
                                          </p:stCondLst>
                                        </p:cTn>
                                        <p:tgtEl>
                                          <p:spTgt spid="5">
                                            <p:graphicEl>
                                              <a:dgm id="{08A0C741-1E09-4A3D-82D9-66E298572245}"/>
                                            </p:graphicEl>
                                          </p:spTgt>
                                        </p:tgtEl>
                                        <p:attrNameLst>
                                          <p:attrName>ppt_x</p:attrName>
                                        </p:attrNameLst>
                                      </p:cBhvr>
                                      <p:tavLst>
                                        <p:tav tm="0">
                                          <p:val>
                                            <p:strVal val="#ppt_x+.4"/>
                                          </p:val>
                                        </p:tav>
                                        <p:tav tm="100000">
                                          <p:val>
                                            <p:strVal val="#ppt_x"/>
                                          </p:val>
                                        </p:tav>
                                      </p:tavLst>
                                    </p:anim>
                                    <p:anim calcmode="lin" valueType="num">
                                      <p:cBhvr>
                                        <p:cTn id="350" dur="500" decel="50000" fill="hold">
                                          <p:stCondLst>
                                            <p:cond delay="0"/>
                                          </p:stCondLst>
                                        </p:cTn>
                                        <p:tgtEl>
                                          <p:spTgt spid="5">
                                            <p:graphicEl>
                                              <a:dgm id="{08A0C741-1E09-4A3D-82D9-66E298572245}"/>
                                            </p:graphicEl>
                                          </p:spTgt>
                                        </p:tgtEl>
                                        <p:attrNameLst>
                                          <p:attrName>ppt_y</p:attrName>
                                        </p:attrNameLst>
                                      </p:cBhvr>
                                      <p:tavLst>
                                        <p:tav tm="0">
                                          <p:val>
                                            <p:strVal val="#ppt_y-.2"/>
                                          </p:val>
                                        </p:tav>
                                        <p:tav tm="100000">
                                          <p:val>
                                            <p:strVal val="#ppt_y+.1"/>
                                          </p:val>
                                        </p:tav>
                                      </p:tavLst>
                                    </p:anim>
                                    <p:anim calcmode="lin" valueType="num">
                                      <p:cBhvr>
                                        <p:cTn id="351" dur="500" accel="50000" fill="hold">
                                          <p:stCondLst>
                                            <p:cond delay="500"/>
                                          </p:stCondLst>
                                        </p:cTn>
                                        <p:tgtEl>
                                          <p:spTgt spid="5">
                                            <p:graphicEl>
                                              <a:dgm id="{08A0C741-1E09-4A3D-82D9-66E298572245}"/>
                                            </p:graphicEl>
                                          </p:spTgt>
                                        </p:tgtEl>
                                        <p:attrNameLst>
                                          <p:attrName>ppt_y</p:attrName>
                                        </p:attrNameLst>
                                      </p:cBhvr>
                                      <p:tavLst>
                                        <p:tav tm="0">
                                          <p:val>
                                            <p:strVal val="#ppt_y+.1"/>
                                          </p:val>
                                        </p:tav>
                                        <p:tav tm="100000">
                                          <p:val>
                                            <p:strVal val="#ppt_y"/>
                                          </p:val>
                                        </p:tav>
                                      </p:tavLst>
                                    </p:anim>
                                    <p:animEffect transition="in" filter="fade">
                                      <p:cBhvr>
                                        <p:cTn id="352" dur="1000" decel="50000">
                                          <p:stCondLst>
                                            <p:cond delay="0"/>
                                          </p:stCondLst>
                                        </p:cTn>
                                        <p:tgtEl>
                                          <p:spTgt spid="5">
                                            <p:graphicEl>
                                              <a:dgm id="{08A0C741-1E09-4A3D-82D9-66E298572245}"/>
                                            </p:graphicEl>
                                          </p:spTgt>
                                        </p:tgtEl>
                                      </p:cBhvr>
                                    </p:animEffect>
                                  </p:childTnLst>
                                </p:cTn>
                              </p:par>
                              <p:par>
                                <p:cTn id="353" presetID="25" presetClass="entr" presetSubtype="0" fill="hold" grpId="0" nodeType="withEffect">
                                  <p:stCondLst>
                                    <p:cond delay="0"/>
                                  </p:stCondLst>
                                  <p:childTnLst>
                                    <p:set>
                                      <p:cBhvr>
                                        <p:cTn id="354" dur="1" fill="hold">
                                          <p:stCondLst>
                                            <p:cond delay="0"/>
                                          </p:stCondLst>
                                        </p:cTn>
                                        <p:tgtEl>
                                          <p:spTgt spid="5">
                                            <p:graphicEl>
                                              <a:dgm id="{BAF98F46-0155-4A67-858A-626909B6FC55}"/>
                                            </p:graphicEl>
                                          </p:spTgt>
                                        </p:tgtEl>
                                        <p:attrNameLst>
                                          <p:attrName>style.visibility</p:attrName>
                                        </p:attrNameLst>
                                      </p:cBhvr>
                                      <p:to>
                                        <p:strVal val="visible"/>
                                      </p:to>
                                    </p:set>
                                    <p:anim calcmode="lin" valueType="num">
                                      <p:cBhvr>
                                        <p:cTn id="355" dur="500" decel="50000" fill="hold">
                                          <p:stCondLst>
                                            <p:cond delay="0"/>
                                          </p:stCondLst>
                                        </p:cTn>
                                        <p:tgtEl>
                                          <p:spTgt spid="5">
                                            <p:graphicEl>
                                              <a:dgm id="{BAF98F46-0155-4A67-858A-626909B6FC55}"/>
                                            </p:graphicEl>
                                          </p:spTgt>
                                        </p:tgtEl>
                                        <p:attrNameLst>
                                          <p:attrName>style.rotation</p:attrName>
                                        </p:attrNameLst>
                                      </p:cBhvr>
                                      <p:tavLst>
                                        <p:tav tm="0">
                                          <p:val>
                                            <p:fltVal val="-90"/>
                                          </p:val>
                                        </p:tav>
                                        <p:tav tm="100000">
                                          <p:val>
                                            <p:fltVal val="0"/>
                                          </p:val>
                                        </p:tav>
                                      </p:tavLst>
                                    </p:anim>
                                    <p:anim calcmode="lin" valueType="num">
                                      <p:cBhvr>
                                        <p:cTn id="356" dur="500" decel="50000" fill="hold">
                                          <p:stCondLst>
                                            <p:cond delay="0"/>
                                          </p:stCondLst>
                                        </p:cTn>
                                        <p:tgtEl>
                                          <p:spTgt spid="5">
                                            <p:graphicEl>
                                              <a:dgm id="{BAF98F46-0155-4A67-858A-626909B6FC55}"/>
                                            </p:graphicEl>
                                          </p:spTgt>
                                        </p:tgtEl>
                                        <p:attrNameLst>
                                          <p:attrName>ppt_w</p:attrName>
                                        </p:attrNameLst>
                                      </p:cBhvr>
                                      <p:tavLst>
                                        <p:tav tm="0">
                                          <p:val>
                                            <p:strVal val="#ppt_w"/>
                                          </p:val>
                                        </p:tav>
                                        <p:tav tm="100000">
                                          <p:val>
                                            <p:strVal val="#ppt_w*.05"/>
                                          </p:val>
                                        </p:tav>
                                      </p:tavLst>
                                    </p:anim>
                                    <p:anim calcmode="lin" valueType="num">
                                      <p:cBhvr>
                                        <p:cTn id="357" dur="500" accel="50000" fill="hold">
                                          <p:stCondLst>
                                            <p:cond delay="500"/>
                                          </p:stCondLst>
                                        </p:cTn>
                                        <p:tgtEl>
                                          <p:spTgt spid="5">
                                            <p:graphicEl>
                                              <a:dgm id="{BAF98F46-0155-4A67-858A-626909B6FC55}"/>
                                            </p:graphicEl>
                                          </p:spTgt>
                                        </p:tgtEl>
                                        <p:attrNameLst>
                                          <p:attrName>ppt_w</p:attrName>
                                        </p:attrNameLst>
                                      </p:cBhvr>
                                      <p:tavLst>
                                        <p:tav tm="0">
                                          <p:val>
                                            <p:strVal val="#ppt_w*.05"/>
                                          </p:val>
                                        </p:tav>
                                        <p:tav tm="100000">
                                          <p:val>
                                            <p:strVal val="#ppt_w"/>
                                          </p:val>
                                        </p:tav>
                                      </p:tavLst>
                                    </p:anim>
                                    <p:anim calcmode="lin" valueType="num">
                                      <p:cBhvr>
                                        <p:cTn id="358" dur="1000" fill="hold"/>
                                        <p:tgtEl>
                                          <p:spTgt spid="5">
                                            <p:graphicEl>
                                              <a:dgm id="{BAF98F46-0155-4A67-858A-626909B6FC55}"/>
                                            </p:graphicEl>
                                          </p:spTgt>
                                        </p:tgtEl>
                                        <p:attrNameLst>
                                          <p:attrName>ppt_h</p:attrName>
                                        </p:attrNameLst>
                                      </p:cBhvr>
                                      <p:tavLst>
                                        <p:tav tm="0">
                                          <p:val>
                                            <p:strVal val="#ppt_h"/>
                                          </p:val>
                                        </p:tav>
                                        <p:tav tm="100000">
                                          <p:val>
                                            <p:strVal val="#ppt_h"/>
                                          </p:val>
                                        </p:tav>
                                      </p:tavLst>
                                    </p:anim>
                                    <p:anim calcmode="lin" valueType="num">
                                      <p:cBhvr>
                                        <p:cTn id="359" dur="500" decel="50000" fill="hold">
                                          <p:stCondLst>
                                            <p:cond delay="0"/>
                                          </p:stCondLst>
                                        </p:cTn>
                                        <p:tgtEl>
                                          <p:spTgt spid="5">
                                            <p:graphicEl>
                                              <a:dgm id="{BAF98F46-0155-4A67-858A-626909B6FC55}"/>
                                            </p:graphicEl>
                                          </p:spTgt>
                                        </p:tgtEl>
                                        <p:attrNameLst>
                                          <p:attrName>ppt_x</p:attrName>
                                        </p:attrNameLst>
                                      </p:cBhvr>
                                      <p:tavLst>
                                        <p:tav tm="0">
                                          <p:val>
                                            <p:strVal val="#ppt_x+.4"/>
                                          </p:val>
                                        </p:tav>
                                        <p:tav tm="100000">
                                          <p:val>
                                            <p:strVal val="#ppt_x"/>
                                          </p:val>
                                        </p:tav>
                                      </p:tavLst>
                                    </p:anim>
                                    <p:anim calcmode="lin" valueType="num">
                                      <p:cBhvr>
                                        <p:cTn id="360" dur="500" decel="50000" fill="hold">
                                          <p:stCondLst>
                                            <p:cond delay="0"/>
                                          </p:stCondLst>
                                        </p:cTn>
                                        <p:tgtEl>
                                          <p:spTgt spid="5">
                                            <p:graphicEl>
                                              <a:dgm id="{BAF98F46-0155-4A67-858A-626909B6FC55}"/>
                                            </p:graphicEl>
                                          </p:spTgt>
                                        </p:tgtEl>
                                        <p:attrNameLst>
                                          <p:attrName>ppt_y</p:attrName>
                                        </p:attrNameLst>
                                      </p:cBhvr>
                                      <p:tavLst>
                                        <p:tav tm="0">
                                          <p:val>
                                            <p:strVal val="#ppt_y-.2"/>
                                          </p:val>
                                        </p:tav>
                                        <p:tav tm="100000">
                                          <p:val>
                                            <p:strVal val="#ppt_y+.1"/>
                                          </p:val>
                                        </p:tav>
                                      </p:tavLst>
                                    </p:anim>
                                    <p:anim calcmode="lin" valueType="num">
                                      <p:cBhvr>
                                        <p:cTn id="361" dur="500" accel="50000" fill="hold">
                                          <p:stCondLst>
                                            <p:cond delay="500"/>
                                          </p:stCondLst>
                                        </p:cTn>
                                        <p:tgtEl>
                                          <p:spTgt spid="5">
                                            <p:graphicEl>
                                              <a:dgm id="{BAF98F46-0155-4A67-858A-626909B6FC55}"/>
                                            </p:graphicEl>
                                          </p:spTgt>
                                        </p:tgtEl>
                                        <p:attrNameLst>
                                          <p:attrName>ppt_y</p:attrName>
                                        </p:attrNameLst>
                                      </p:cBhvr>
                                      <p:tavLst>
                                        <p:tav tm="0">
                                          <p:val>
                                            <p:strVal val="#ppt_y+.1"/>
                                          </p:val>
                                        </p:tav>
                                        <p:tav tm="100000">
                                          <p:val>
                                            <p:strVal val="#ppt_y"/>
                                          </p:val>
                                        </p:tav>
                                      </p:tavLst>
                                    </p:anim>
                                    <p:animEffect transition="in" filter="fade">
                                      <p:cBhvr>
                                        <p:cTn id="362" dur="1000" decel="50000">
                                          <p:stCondLst>
                                            <p:cond delay="0"/>
                                          </p:stCondLst>
                                        </p:cTn>
                                        <p:tgtEl>
                                          <p:spTgt spid="5">
                                            <p:graphicEl>
                                              <a:dgm id="{BAF98F46-0155-4A67-858A-626909B6FC55}"/>
                                            </p:graphicEl>
                                          </p:spTgt>
                                        </p:tgtEl>
                                      </p:cBhvr>
                                    </p:animEffect>
                                  </p:childTnLst>
                                </p:cTn>
                              </p:par>
                            </p:childTnLst>
                          </p:cTn>
                        </p:par>
                      </p:childTnLst>
                    </p:cTn>
                  </p:par>
                  <p:par>
                    <p:cTn id="363" fill="hold">
                      <p:stCondLst>
                        <p:cond delay="indefinite"/>
                      </p:stCondLst>
                      <p:childTnLst>
                        <p:par>
                          <p:cTn id="364" fill="hold">
                            <p:stCondLst>
                              <p:cond delay="0"/>
                            </p:stCondLst>
                            <p:childTnLst>
                              <p:par>
                                <p:cTn id="365" presetID="25" presetClass="entr" presetSubtype="0" fill="hold" grpId="0" nodeType="clickEffect">
                                  <p:stCondLst>
                                    <p:cond delay="0"/>
                                  </p:stCondLst>
                                  <p:childTnLst>
                                    <p:set>
                                      <p:cBhvr>
                                        <p:cTn id="366" dur="1" fill="hold">
                                          <p:stCondLst>
                                            <p:cond delay="0"/>
                                          </p:stCondLst>
                                        </p:cTn>
                                        <p:tgtEl>
                                          <p:spTgt spid="5">
                                            <p:graphicEl>
                                              <a:dgm id="{54685672-698B-49D4-8D25-77830F37DF43}"/>
                                            </p:graphicEl>
                                          </p:spTgt>
                                        </p:tgtEl>
                                        <p:attrNameLst>
                                          <p:attrName>style.visibility</p:attrName>
                                        </p:attrNameLst>
                                      </p:cBhvr>
                                      <p:to>
                                        <p:strVal val="visible"/>
                                      </p:to>
                                    </p:set>
                                    <p:anim calcmode="lin" valueType="num">
                                      <p:cBhvr>
                                        <p:cTn id="367" dur="500" decel="50000" fill="hold">
                                          <p:stCondLst>
                                            <p:cond delay="0"/>
                                          </p:stCondLst>
                                        </p:cTn>
                                        <p:tgtEl>
                                          <p:spTgt spid="5">
                                            <p:graphicEl>
                                              <a:dgm id="{54685672-698B-49D4-8D25-77830F37DF43}"/>
                                            </p:graphicEl>
                                          </p:spTgt>
                                        </p:tgtEl>
                                        <p:attrNameLst>
                                          <p:attrName>style.rotation</p:attrName>
                                        </p:attrNameLst>
                                      </p:cBhvr>
                                      <p:tavLst>
                                        <p:tav tm="0">
                                          <p:val>
                                            <p:fltVal val="-90"/>
                                          </p:val>
                                        </p:tav>
                                        <p:tav tm="100000">
                                          <p:val>
                                            <p:fltVal val="0"/>
                                          </p:val>
                                        </p:tav>
                                      </p:tavLst>
                                    </p:anim>
                                    <p:anim calcmode="lin" valueType="num">
                                      <p:cBhvr>
                                        <p:cTn id="368" dur="500" decel="50000" fill="hold">
                                          <p:stCondLst>
                                            <p:cond delay="0"/>
                                          </p:stCondLst>
                                        </p:cTn>
                                        <p:tgtEl>
                                          <p:spTgt spid="5">
                                            <p:graphicEl>
                                              <a:dgm id="{54685672-698B-49D4-8D25-77830F37DF43}"/>
                                            </p:graphicEl>
                                          </p:spTgt>
                                        </p:tgtEl>
                                        <p:attrNameLst>
                                          <p:attrName>ppt_w</p:attrName>
                                        </p:attrNameLst>
                                      </p:cBhvr>
                                      <p:tavLst>
                                        <p:tav tm="0">
                                          <p:val>
                                            <p:strVal val="#ppt_w"/>
                                          </p:val>
                                        </p:tav>
                                        <p:tav tm="100000">
                                          <p:val>
                                            <p:strVal val="#ppt_w*.05"/>
                                          </p:val>
                                        </p:tav>
                                      </p:tavLst>
                                    </p:anim>
                                    <p:anim calcmode="lin" valueType="num">
                                      <p:cBhvr>
                                        <p:cTn id="369" dur="500" accel="50000" fill="hold">
                                          <p:stCondLst>
                                            <p:cond delay="500"/>
                                          </p:stCondLst>
                                        </p:cTn>
                                        <p:tgtEl>
                                          <p:spTgt spid="5">
                                            <p:graphicEl>
                                              <a:dgm id="{54685672-698B-49D4-8D25-77830F37DF43}"/>
                                            </p:graphicEl>
                                          </p:spTgt>
                                        </p:tgtEl>
                                        <p:attrNameLst>
                                          <p:attrName>ppt_w</p:attrName>
                                        </p:attrNameLst>
                                      </p:cBhvr>
                                      <p:tavLst>
                                        <p:tav tm="0">
                                          <p:val>
                                            <p:strVal val="#ppt_w*.05"/>
                                          </p:val>
                                        </p:tav>
                                        <p:tav tm="100000">
                                          <p:val>
                                            <p:strVal val="#ppt_w"/>
                                          </p:val>
                                        </p:tav>
                                      </p:tavLst>
                                    </p:anim>
                                    <p:anim calcmode="lin" valueType="num">
                                      <p:cBhvr>
                                        <p:cTn id="370" dur="1000" fill="hold"/>
                                        <p:tgtEl>
                                          <p:spTgt spid="5">
                                            <p:graphicEl>
                                              <a:dgm id="{54685672-698B-49D4-8D25-77830F37DF43}"/>
                                            </p:graphicEl>
                                          </p:spTgt>
                                        </p:tgtEl>
                                        <p:attrNameLst>
                                          <p:attrName>ppt_h</p:attrName>
                                        </p:attrNameLst>
                                      </p:cBhvr>
                                      <p:tavLst>
                                        <p:tav tm="0">
                                          <p:val>
                                            <p:strVal val="#ppt_h"/>
                                          </p:val>
                                        </p:tav>
                                        <p:tav tm="100000">
                                          <p:val>
                                            <p:strVal val="#ppt_h"/>
                                          </p:val>
                                        </p:tav>
                                      </p:tavLst>
                                    </p:anim>
                                    <p:anim calcmode="lin" valueType="num">
                                      <p:cBhvr>
                                        <p:cTn id="371" dur="500" decel="50000" fill="hold">
                                          <p:stCondLst>
                                            <p:cond delay="0"/>
                                          </p:stCondLst>
                                        </p:cTn>
                                        <p:tgtEl>
                                          <p:spTgt spid="5">
                                            <p:graphicEl>
                                              <a:dgm id="{54685672-698B-49D4-8D25-77830F37DF43}"/>
                                            </p:graphicEl>
                                          </p:spTgt>
                                        </p:tgtEl>
                                        <p:attrNameLst>
                                          <p:attrName>ppt_x</p:attrName>
                                        </p:attrNameLst>
                                      </p:cBhvr>
                                      <p:tavLst>
                                        <p:tav tm="0">
                                          <p:val>
                                            <p:strVal val="#ppt_x+.4"/>
                                          </p:val>
                                        </p:tav>
                                        <p:tav tm="100000">
                                          <p:val>
                                            <p:strVal val="#ppt_x"/>
                                          </p:val>
                                        </p:tav>
                                      </p:tavLst>
                                    </p:anim>
                                    <p:anim calcmode="lin" valueType="num">
                                      <p:cBhvr>
                                        <p:cTn id="372" dur="500" decel="50000" fill="hold">
                                          <p:stCondLst>
                                            <p:cond delay="0"/>
                                          </p:stCondLst>
                                        </p:cTn>
                                        <p:tgtEl>
                                          <p:spTgt spid="5">
                                            <p:graphicEl>
                                              <a:dgm id="{54685672-698B-49D4-8D25-77830F37DF43}"/>
                                            </p:graphicEl>
                                          </p:spTgt>
                                        </p:tgtEl>
                                        <p:attrNameLst>
                                          <p:attrName>ppt_y</p:attrName>
                                        </p:attrNameLst>
                                      </p:cBhvr>
                                      <p:tavLst>
                                        <p:tav tm="0">
                                          <p:val>
                                            <p:strVal val="#ppt_y-.2"/>
                                          </p:val>
                                        </p:tav>
                                        <p:tav tm="100000">
                                          <p:val>
                                            <p:strVal val="#ppt_y+.1"/>
                                          </p:val>
                                        </p:tav>
                                      </p:tavLst>
                                    </p:anim>
                                    <p:anim calcmode="lin" valueType="num">
                                      <p:cBhvr>
                                        <p:cTn id="373" dur="500" accel="50000" fill="hold">
                                          <p:stCondLst>
                                            <p:cond delay="500"/>
                                          </p:stCondLst>
                                        </p:cTn>
                                        <p:tgtEl>
                                          <p:spTgt spid="5">
                                            <p:graphicEl>
                                              <a:dgm id="{54685672-698B-49D4-8D25-77830F37DF43}"/>
                                            </p:graphicEl>
                                          </p:spTgt>
                                        </p:tgtEl>
                                        <p:attrNameLst>
                                          <p:attrName>ppt_y</p:attrName>
                                        </p:attrNameLst>
                                      </p:cBhvr>
                                      <p:tavLst>
                                        <p:tav tm="0">
                                          <p:val>
                                            <p:strVal val="#ppt_y+.1"/>
                                          </p:val>
                                        </p:tav>
                                        <p:tav tm="100000">
                                          <p:val>
                                            <p:strVal val="#ppt_y"/>
                                          </p:val>
                                        </p:tav>
                                      </p:tavLst>
                                    </p:anim>
                                    <p:animEffect transition="in" filter="fade">
                                      <p:cBhvr>
                                        <p:cTn id="374" dur="1000" decel="50000">
                                          <p:stCondLst>
                                            <p:cond delay="0"/>
                                          </p:stCondLst>
                                        </p:cTn>
                                        <p:tgtEl>
                                          <p:spTgt spid="5">
                                            <p:graphicEl>
                                              <a:dgm id="{54685672-698B-49D4-8D25-77830F37DF43}"/>
                                            </p:graphicEl>
                                          </p:spTgt>
                                        </p:tgtEl>
                                      </p:cBhvr>
                                    </p:animEffect>
                                  </p:childTnLst>
                                </p:cTn>
                              </p:par>
                              <p:par>
                                <p:cTn id="375" presetID="25" presetClass="entr" presetSubtype="0" fill="hold" grpId="0" nodeType="withEffect">
                                  <p:stCondLst>
                                    <p:cond delay="0"/>
                                  </p:stCondLst>
                                  <p:childTnLst>
                                    <p:set>
                                      <p:cBhvr>
                                        <p:cTn id="376" dur="1" fill="hold">
                                          <p:stCondLst>
                                            <p:cond delay="0"/>
                                          </p:stCondLst>
                                        </p:cTn>
                                        <p:tgtEl>
                                          <p:spTgt spid="5">
                                            <p:graphicEl>
                                              <a:dgm id="{B218C649-C83D-4544-8F67-36CEE0CC2E6E}"/>
                                            </p:graphicEl>
                                          </p:spTgt>
                                        </p:tgtEl>
                                        <p:attrNameLst>
                                          <p:attrName>style.visibility</p:attrName>
                                        </p:attrNameLst>
                                      </p:cBhvr>
                                      <p:to>
                                        <p:strVal val="visible"/>
                                      </p:to>
                                    </p:set>
                                    <p:anim calcmode="lin" valueType="num">
                                      <p:cBhvr>
                                        <p:cTn id="377" dur="500" decel="50000" fill="hold">
                                          <p:stCondLst>
                                            <p:cond delay="0"/>
                                          </p:stCondLst>
                                        </p:cTn>
                                        <p:tgtEl>
                                          <p:spTgt spid="5">
                                            <p:graphicEl>
                                              <a:dgm id="{B218C649-C83D-4544-8F67-36CEE0CC2E6E}"/>
                                            </p:graphicEl>
                                          </p:spTgt>
                                        </p:tgtEl>
                                        <p:attrNameLst>
                                          <p:attrName>style.rotation</p:attrName>
                                        </p:attrNameLst>
                                      </p:cBhvr>
                                      <p:tavLst>
                                        <p:tav tm="0">
                                          <p:val>
                                            <p:fltVal val="-90"/>
                                          </p:val>
                                        </p:tav>
                                        <p:tav tm="100000">
                                          <p:val>
                                            <p:fltVal val="0"/>
                                          </p:val>
                                        </p:tav>
                                      </p:tavLst>
                                    </p:anim>
                                    <p:anim calcmode="lin" valueType="num">
                                      <p:cBhvr>
                                        <p:cTn id="378" dur="500" decel="50000" fill="hold">
                                          <p:stCondLst>
                                            <p:cond delay="0"/>
                                          </p:stCondLst>
                                        </p:cTn>
                                        <p:tgtEl>
                                          <p:spTgt spid="5">
                                            <p:graphicEl>
                                              <a:dgm id="{B218C649-C83D-4544-8F67-36CEE0CC2E6E}"/>
                                            </p:graphicEl>
                                          </p:spTgt>
                                        </p:tgtEl>
                                        <p:attrNameLst>
                                          <p:attrName>ppt_w</p:attrName>
                                        </p:attrNameLst>
                                      </p:cBhvr>
                                      <p:tavLst>
                                        <p:tav tm="0">
                                          <p:val>
                                            <p:strVal val="#ppt_w"/>
                                          </p:val>
                                        </p:tav>
                                        <p:tav tm="100000">
                                          <p:val>
                                            <p:strVal val="#ppt_w*.05"/>
                                          </p:val>
                                        </p:tav>
                                      </p:tavLst>
                                    </p:anim>
                                    <p:anim calcmode="lin" valueType="num">
                                      <p:cBhvr>
                                        <p:cTn id="379" dur="500" accel="50000" fill="hold">
                                          <p:stCondLst>
                                            <p:cond delay="500"/>
                                          </p:stCondLst>
                                        </p:cTn>
                                        <p:tgtEl>
                                          <p:spTgt spid="5">
                                            <p:graphicEl>
                                              <a:dgm id="{B218C649-C83D-4544-8F67-36CEE0CC2E6E}"/>
                                            </p:graphicEl>
                                          </p:spTgt>
                                        </p:tgtEl>
                                        <p:attrNameLst>
                                          <p:attrName>ppt_w</p:attrName>
                                        </p:attrNameLst>
                                      </p:cBhvr>
                                      <p:tavLst>
                                        <p:tav tm="0">
                                          <p:val>
                                            <p:strVal val="#ppt_w*.05"/>
                                          </p:val>
                                        </p:tav>
                                        <p:tav tm="100000">
                                          <p:val>
                                            <p:strVal val="#ppt_w"/>
                                          </p:val>
                                        </p:tav>
                                      </p:tavLst>
                                    </p:anim>
                                    <p:anim calcmode="lin" valueType="num">
                                      <p:cBhvr>
                                        <p:cTn id="380" dur="1000" fill="hold"/>
                                        <p:tgtEl>
                                          <p:spTgt spid="5">
                                            <p:graphicEl>
                                              <a:dgm id="{B218C649-C83D-4544-8F67-36CEE0CC2E6E}"/>
                                            </p:graphicEl>
                                          </p:spTgt>
                                        </p:tgtEl>
                                        <p:attrNameLst>
                                          <p:attrName>ppt_h</p:attrName>
                                        </p:attrNameLst>
                                      </p:cBhvr>
                                      <p:tavLst>
                                        <p:tav tm="0">
                                          <p:val>
                                            <p:strVal val="#ppt_h"/>
                                          </p:val>
                                        </p:tav>
                                        <p:tav tm="100000">
                                          <p:val>
                                            <p:strVal val="#ppt_h"/>
                                          </p:val>
                                        </p:tav>
                                      </p:tavLst>
                                    </p:anim>
                                    <p:anim calcmode="lin" valueType="num">
                                      <p:cBhvr>
                                        <p:cTn id="381" dur="500" decel="50000" fill="hold">
                                          <p:stCondLst>
                                            <p:cond delay="0"/>
                                          </p:stCondLst>
                                        </p:cTn>
                                        <p:tgtEl>
                                          <p:spTgt spid="5">
                                            <p:graphicEl>
                                              <a:dgm id="{B218C649-C83D-4544-8F67-36CEE0CC2E6E}"/>
                                            </p:graphicEl>
                                          </p:spTgt>
                                        </p:tgtEl>
                                        <p:attrNameLst>
                                          <p:attrName>ppt_x</p:attrName>
                                        </p:attrNameLst>
                                      </p:cBhvr>
                                      <p:tavLst>
                                        <p:tav tm="0">
                                          <p:val>
                                            <p:strVal val="#ppt_x+.4"/>
                                          </p:val>
                                        </p:tav>
                                        <p:tav tm="100000">
                                          <p:val>
                                            <p:strVal val="#ppt_x"/>
                                          </p:val>
                                        </p:tav>
                                      </p:tavLst>
                                    </p:anim>
                                    <p:anim calcmode="lin" valueType="num">
                                      <p:cBhvr>
                                        <p:cTn id="382" dur="500" decel="50000" fill="hold">
                                          <p:stCondLst>
                                            <p:cond delay="0"/>
                                          </p:stCondLst>
                                        </p:cTn>
                                        <p:tgtEl>
                                          <p:spTgt spid="5">
                                            <p:graphicEl>
                                              <a:dgm id="{B218C649-C83D-4544-8F67-36CEE0CC2E6E}"/>
                                            </p:graphicEl>
                                          </p:spTgt>
                                        </p:tgtEl>
                                        <p:attrNameLst>
                                          <p:attrName>ppt_y</p:attrName>
                                        </p:attrNameLst>
                                      </p:cBhvr>
                                      <p:tavLst>
                                        <p:tav tm="0">
                                          <p:val>
                                            <p:strVal val="#ppt_y-.2"/>
                                          </p:val>
                                        </p:tav>
                                        <p:tav tm="100000">
                                          <p:val>
                                            <p:strVal val="#ppt_y+.1"/>
                                          </p:val>
                                        </p:tav>
                                      </p:tavLst>
                                    </p:anim>
                                    <p:anim calcmode="lin" valueType="num">
                                      <p:cBhvr>
                                        <p:cTn id="383" dur="500" accel="50000" fill="hold">
                                          <p:stCondLst>
                                            <p:cond delay="500"/>
                                          </p:stCondLst>
                                        </p:cTn>
                                        <p:tgtEl>
                                          <p:spTgt spid="5">
                                            <p:graphicEl>
                                              <a:dgm id="{B218C649-C83D-4544-8F67-36CEE0CC2E6E}"/>
                                            </p:graphicEl>
                                          </p:spTgt>
                                        </p:tgtEl>
                                        <p:attrNameLst>
                                          <p:attrName>ppt_y</p:attrName>
                                        </p:attrNameLst>
                                      </p:cBhvr>
                                      <p:tavLst>
                                        <p:tav tm="0">
                                          <p:val>
                                            <p:strVal val="#ppt_y+.1"/>
                                          </p:val>
                                        </p:tav>
                                        <p:tav tm="100000">
                                          <p:val>
                                            <p:strVal val="#ppt_y"/>
                                          </p:val>
                                        </p:tav>
                                      </p:tavLst>
                                    </p:anim>
                                    <p:animEffect transition="in" filter="fade">
                                      <p:cBhvr>
                                        <p:cTn id="384" dur="1000" decel="50000">
                                          <p:stCondLst>
                                            <p:cond delay="0"/>
                                          </p:stCondLst>
                                        </p:cTn>
                                        <p:tgtEl>
                                          <p:spTgt spid="5">
                                            <p:graphicEl>
                                              <a:dgm id="{B218C649-C83D-4544-8F67-36CEE0CC2E6E}"/>
                                            </p:graphicEl>
                                          </p:spTgt>
                                        </p:tgtEl>
                                      </p:cBhvr>
                                    </p:animEffect>
                                  </p:childTnLst>
                                </p:cTn>
                              </p:par>
                              <p:par>
                                <p:cTn id="385" presetID="25" presetClass="entr" presetSubtype="0" fill="hold" grpId="0" nodeType="withEffect">
                                  <p:stCondLst>
                                    <p:cond delay="0"/>
                                  </p:stCondLst>
                                  <p:childTnLst>
                                    <p:set>
                                      <p:cBhvr>
                                        <p:cTn id="386" dur="1" fill="hold">
                                          <p:stCondLst>
                                            <p:cond delay="0"/>
                                          </p:stCondLst>
                                        </p:cTn>
                                        <p:tgtEl>
                                          <p:spTgt spid="5">
                                            <p:graphicEl>
                                              <a:dgm id="{018F4ED4-FCBD-491F-BA61-F0ED6B70B4DD}"/>
                                            </p:graphicEl>
                                          </p:spTgt>
                                        </p:tgtEl>
                                        <p:attrNameLst>
                                          <p:attrName>style.visibility</p:attrName>
                                        </p:attrNameLst>
                                      </p:cBhvr>
                                      <p:to>
                                        <p:strVal val="visible"/>
                                      </p:to>
                                    </p:set>
                                    <p:anim calcmode="lin" valueType="num">
                                      <p:cBhvr>
                                        <p:cTn id="387" dur="500" decel="50000" fill="hold">
                                          <p:stCondLst>
                                            <p:cond delay="0"/>
                                          </p:stCondLst>
                                        </p:cTn>
                                        <p:tgtEl>
                                          <p:spTgt spid="5">
                                            <p:graphicEl>
                                              <a:dgm id="{018F4ED4-FCBD-491F-BA61-F0ED6B70B4DD}"/>
                                            </p:graphicEl>
                                          </p:spTgt>
                                        </p:tgtEl>
                                        <p:attrNameLst>
                                          <p:attrName>style.rotation</p:attrName>
                                        </p:attrNameLst>
                                      </p:cBhvr>
                                      <p:tavLst>
                                        <p:tav tm="0">
                                          <p:val>
                                            <p:fltVal val="-90"/>
                                          </p:val>
                                        </p:tav>
                                        <p:tav tm="100000">
                                          <p:val>
                                            <p:fltVal val="0"/>
                                          </p:val>
                                        </p:tav>
                                      </p:tavLst>
                                    </p:anim>
                                    <p:anim calcmode="lin" valueType="num">
                                      <p:cBhvr>
                                        <p:cTn id="388" dur="500" decel="50000" fill="hold">
                                          <p:stCondLst>
                                            <p:cond delay="0"/>
                                          </p:stCondLst>
                                        </p:cTn>
                                        <p:tgtEl>
                                          <p:spTgt spid="5">
                                            <p:graphicEl>
                                              <a:dgm id="{018F4ED4-FCBD-491F-BA61-F0ED6B70B4DD}"/>
                                            </p:graphicEl>
                                          </p:spTgt>
                                        </p:tgtEl>
                                        <p:attrNameLst>
                                          <p:attrName>ppt_w</p:attrName>
                                        </p:attrNameLst>
                                      </p:cBhvr>
                                      <p:tavLst>
                                        <p:tav tm="0">
                                          <p:val>
                                            <p:strVal val="#ppt_w"/>
                                          </p:val>
                                        </p:tav>
                                        <p:tav tm="100000">
                                          <p:val>
                                            <p:strVal val="#ppt_w*.05"/>
                                          </p:val>
                                        </p:tav>
                                      </p:tavLst>
                                    </p:anim>
                                    <p:anim calcmode="lin" valueType="num">
                                      <p:cBhvr>
                                        <p:cTn id="389" dur="500" accel="50000" fill="hold">
                                          <p:stCondLst>
                                            <p:cond delay="500"/>
                                          </p:stCondLst>
                                        </p:cTn>
                                        <p:tgtEl>
                                          <p:spTgt spid="5">
                                            <p:graphicEl>
                                              <a:dgm id="{018F4ED4-FCBD-491F-BA61-F0ED6B70B4DD}"/>
                                            </p:graphicEl>
                                          </p:spTgt>
                                        </p:tgtEl>
                                        <p:attrNameLst>
                                          <p:attrName>ppt_w</p:attrName>
                                        </p:attrNameLst>
                                      </p:cBhvr>
                                      <p:tavLst>
                                        <p:tav tm="0">
                                          <p:val>
                                            <p:strVal val="#ppt_w*.05"/>
                                          </p:val>
                                        </p:tav>
                                        <p:tav tm="100000">
                                          <p:val>
                                            <p:strVal val="#ppt_w"/>
                                          </p:val>
                                        </p:tav>
                                      </p:tavLst>
                                    </p:anim>
                                    <p:anim calcmode="lin" valueType="num">
                                      <p:cBhvr>
                                        <p:cTn id="390" dur="1000" fill="hold"/>
                                        <p:tgtEl>
                                          <p:spTgt spid="5">
                                            <p:graphicEl>
                                              <a:dgm id="{018F4ED4-FCBD-491F-BA61-F0ED6B70B4DD}"/>
                                            </p:graphicEl>
                                          </p:spTgt>
                                        </p:tgtEl>
                                        <p:attrNameLst>
                                          <p:attrName>ppt_h</p:attrName>
                                        </p:attrNameLst>
                                      </p:cBhvr>
                                      <p:tavLst>
                                        <p:tav tm="0">
                                          <p:val>
                                            <p:strVal val="#ppt_h"/>
                                          </p:val>
                                        </p:tav>
                                        <p:tav tm="100000">
                                          <p:val>
                                            <p:strVal val="#ppt_h"/>
                                          </p:val>
                                        </p:tav>
                                      </p:tavLst>
                                    </p:anim>
                                    <p:anim calcmode="lin" valueType="num">
                                      <p:cBhvr>
                                        <p:cTn id="391" dur="500" decel="50000" fill="hold">
                                          <p:stCondLst>
                                            <p:cond delay="0"/>
                                          </p:stCondLst>
                                        </p:cTn>
                                        <p:tgtEl>
                                          <p:spTgt spid="5">
                                            <p:graphicEl>
                                              <a:dgm id="{018F4ED4-FCBD-491F-BA61-F0ED6B70B4DD}"/>
                                            </p:graphicEl>
                                          </p:spTgt>
                                        </p:tgtEl>
                                        <p:attrNameLst>
                                          <p:attrName>ppt_x</p:attrName>
                                        </p:attrNameLst>
                                      </p:cBhvr>
                                      <p:tavLst>
                                        <p:tav tm="0">
                                          <p:val>
                                            <p:strVal val="#ppt_x+.4"/>
                                          </p:val>
                                        </p:tav>
                                        <p:tav tm="100000">
                                          <p:val>
                                            <p:strVal val="#ppt_x"/>
                                          </p:val>
                                        </p:tav>
                                      </p:tavLst>
                                    </p:anim>
                                    <p:anim calcmode="lin" valueType="num">
                                      <p:cBhvr>
                                        <p:cTn id="392" dur="500" decel="50000" fill="hold">
                                          <p:stCondLst>
                                            <p:cond delay="0"/>
                                          </p:stCondLst>
                                        </p:cTn>
                                        <p:tgtEl>
                                          <p:spTgt spid="5">
                                            <p:graphicEl>
                                              <a:dgm id="{018F4ED4-FCBD-491F-BA61-F0ED6B70B4DD}"/>
                                            </p:graphicEl>
                                          </p:spTgt>
                                        </p:tgtEl>
                                        <p:attrNameLst>
                                          <p:attrName>ppt_y</p:attrName>
                                        </p:attrNameLst>
                                      </p:cBhvr>
                                      <p:tavLst>
                                        <p:tav tm="0">
                                          <p:val>
                                            <p:strVal val="#ppt_y-.2"/>
                                          </p:val>
                                        </p:tav>
                                        <p:tav tm="100000">
                                          <p:val>
                                            <p:strVal val="#ppt_y+.1"/>
                                          </p:val>
                                        </p:tav>
                                      </p:tavLst>
                                    </p:anim>
                                    <p:anim calcmode="lin" valueType="num">
                                      <p:cBhvr>
                                        <p:cTn id="393" dur="500" accel="50000" fill="hold">
                                          <p:stCondLst>
                                            <p:cond delay="500"/>
                                          </p:stCondLst>
                                        </p:cTn>
                                        <p:tgtEl>
                                          <p:spTgt spid="5">
                                            <p:graphicEl>
                                              <a:dgm id="{018F4ED4-FCBD-491F-BA61-F0ED6B70B4DD}"/>
                                            </p:graphicEl>
                                          </p:spTgt>
                                        </p:tgtEl>
                                        <p:attrNameLst>
                                          <p:attrName>ppt_y</p:attrName>
                                        </p:attrNameLst>
                                      </p:cBhvr>
                                      <p:tavLst>
                                        <p:tav tm="0">
                                          <p:val>
                                            <p:strVal val="#ppt_y+.1"/>
                                          </p:val>
                                        </p:tav>
                                        <p:tav tm="100000">
                                          <p:val>
                                            <p:strVal val="#ppt_y"/>
                                          </p:val>
                                        </p:tav>
                                      </p:tavLst>
                                    </p:anim>
                                    <p:animEffect transition="in" filter="fade">
                                      <p:cBhvr>
                                        <p:cTn id="394" dur="1000" decel="50000">
                                          <p:stCondLst>
                                            <p:cond delay="0"/>
                                          </p:stCondLst>
                                        </p:cTn>
                                        <p:tgtEl>
                                          <p:spTgt spid="5">
                                            <p:graphicEl>
                                              <a:dgm id="{018F4ED4-FCBD-491F-BA61-F0ED6B70B4DD}"/>
                                            </p:graphicEl>
                                          </p:spTgt>
                                        </p:tgtEl>
                                      </p:cBhvr>
                                    </p:animEffect>
                                  </p:childTnLst>
                                </p:cTn>
                              </p:par>
                            </p:childTnLst>
                          </p:cTn>
                        </p:par>
                      </p:childTnLst>
                    </p:cTn>
                  </p:par>
                  <p:par>
                    <p:cTn id="395" fill="hold">
                      <p:stCondLst>
                        <p:cond delay="indefinite"/>
                      </p:stCondLst>
                      <p:childTnLst>
                        <p:par>
                          <p:cTn id="396" fill="hold">
                            <p:stCondLst>
                              <p:cond delay="0"/>
                            </p:stCondLst>
                            <p:childTnLst>
                              <p:par>
                                <p:cTn id="397" presetID="25" presetClass="entr" presetSubtype="0" fill="hold" grpId="0" nodeType="clickEffect">
                                  <p:stCondLst>
                                    <p:cond delay="0"/>
                                  </p:stCondLst>
                                  <p:childTnLst>
                                    <p:set>
                                      <p:cBhvr>
                                        <p:cTn id="398" dur="1" fill="hold">
                                          <p:stCondLst>
                                            <p:cond delay="0"/>
                                          </p:stCondLst>
                                        </p:cTn>
                                        <p:tgtEl>
                                          <p:spTgt spid="5">
                                            <p:graphicEl>
                                              <a:dgm id="{1003B3EE-EAE9-41FB-B090-75FF919413F1}"/>
                                            </p:graphicEl>
                                          </p:spTgt>
                                        </p:tgtEl>
                                        <p:attrNameLst>
                                          <p:attrName>style.visibility</p:attrName>
                                        </p:attrNameLst>
                                      </p:cBhvr>
                                      <p:to>
                                        <p:strVal val="visible"/>
                                      </p:to>
                                    </p:set>
                                    <p:anim calcmode="lin" valueType="num">
                                      <p:cBhvr>
                                        <p:cTn id="399" dur="500" decel="50000" fill="hold">
                                          <p:stCondLst>
                                            <p:cond delay="0"/>
                                          </p:stCondLst>
                                        </p:cTn>
                                        <p:tgtEl>
                                          <p:spTgt spid="5">
                                            <p:graphicEl>
                                              <a:dgm id="{1003B3EE-EAE9-41FB-B090-75FF919413F1}"/>
                                            </p:graphicEl>
                                          </p:spTgt>
                                        </p:tgtEl>
                                        <p:attrNameLst>
                                          <p:attrName>style.rotation</p:attrName>
                                        </p:attrNameLst>
                                      </p:cBhvr>
                                      <p:tavLst>
                                        <p:tav tm="0">
                                          <p:val>
                                            <p:fltVal val="-90"/>
                                          </p:val>
                                        </p:tav>
                                        <p:tav tm="100000">
                                          <p:val>
                                            <p:fltVal val="0"/>
                                          </p:val>
                                        </p:tav>
                                      </p:tavLst>
                                    </p:anim>
                                    <p:anim calcmode="lin" valueType="num">
                                      <p:cBhvr>
                                        <p:cTn id="400" dur="500" decel="50000" fill="hold">
                                          <p:stCondLst>
                                            <p:cond delay="0"/>
                                          </p:stCondLst>
                                        </p:cTn>
                                        <p:tgtEl>
                                          <p:spTgt spid="5">
                                            <p:graphicEl>
                                              <a:dgm id="{1003B3EE-EAE9-41FB-B090-75FF919413F1}"/>
                                            </p:graphicEl>
                                          </p:spTgt>
                                        </p:tgtEl>
                                        <p:attrNameLst>
                                          <p:attrName>ppt_w</p:attrName>
                                        </p:attrNameLst>
                                      </p:cBhvr>
                                      <p:tavLst>
                                        <p:tav tm="0">
                                          <p:val>
                                            <p:strVal val="#ppt_w"/>
                                          </p:val>
                                        </p:tav>
                                        <p:tav tm="100000">
                                          <p:val>
                                            <p:strVal val="#ppt_w*.05"/>
                                          </p:val>
                                        </p:tav>
                                      </p:tavLst>
                                    </p:anim>
                                    <p:anim calcmode="lin" valueType="num">
                                      <p:cBhvr>
                                        <p:cTn id="401" dur="500" accel="50000" fill="hold">
                                          <p:stCondLst>
                                            <p:cond delay="500"/>
                                          </p:stCondLst>
                                        </p:cTn>
                                        <p:tgtEl>
                                          <p:spTgt spid="5">
                                            <p:graphicEl>
                                              <a:dgm id="{1003B3EE-EAE9-41FB-B090-75FF919413F1}"/>
                                            </p:graphicEl>
                                          </p:spTgt>
                                        </p:tgtEl>
                                        <p:attrNameLst>
                                          <p:attrName>ppt_w</p:attrName>
                                        </p:attrNameLst>
                                      </p:cBhvr>
                                      <p:tavLst>
                                        <p:tav tm="0">
                                          <p:val>
                                            <p:strVal val="#ppt_w*.05"/>
                                          </p:val>
                                        </p:tav>
                                        <p:tav tm="100000">
                                          <p:val>
                                            <p:strVal val="#ppt_w"/>
                                          </p:val>
                                        </p:tav>
                                      </p:tavLst>
                                    </p:anim>
                                    <p:anim calcmode="lin" valueType="num">
                                      <p:cBhvr>
                                        <p:cTn id="402" dur="1000" fill="hold"/>
                                        <p:tgtEl>
                                          <p:spTgt spid="5">
                                            <p:graphicEl>
                                              <a:dgm id="{1003B3EE-EAE9-41FB-B090-75FF919413F1}"/>
                                            </p:graphicEl>
                                          </p:spTgt>
                                        </p:tgtEl>
                                        <p:attrNameLst>
                                          <p:attrName>ppt_h</p:attrName>
                                        </p:attrNameLst>
                                      </p:cBhvr>
                                      <p:tavLst>
                                        <p:tav tm="0">
                                          <p:val>
                                            <p:strVal val="#ppt_h"/>
                                          </p:val>
                                        </p:tav>
                                        <p:tav tm="100000">
                                          <p:val>
                                            <p:strVal val="#ppt_h"/>
                                          </p:val>
                                        </p:tav>
                                      </p:tavLst>
                                    </p:anim>
                                    <p:anim calcmode="lin" valueType="num">
                                      <p:cBhvr>
                                        <p:cTn id="403" dur="500" decel="50000" fill="hold">
                                          <p:stCondLst>
                                            <p:cond delay="0"/>
                                          </p:stCondLst>
                                        </p:cTn>
                                        <p:tgtEl>
                                          <p:spTgt spid="5">
                                            <p:graphicEl>
                                              <a:dgm id="{1003B3EE-EAE9-41FB-B090-75FF919413F1}"/>
                                            </p:graphicEl>
                                          </p:spTgt>
                                        </p:tgtEl>
                                        <p:attrNameLst>
                                          <p:attrName>ppt_x</p:attrName>
                                        </p:attrNameLst>
                                      </p:cBhvr>
                                      <p:tavLst>
                                        <p:tav tm="0">
                                          <p:val>
                                            <p:strVal val="#ppt_x+.4"/>
                                          </p:val>
                                        </p:tav>
                                        <p:tav tm="100000">
                                          <p:val>
                                            <p:strVal val="#ppt_x"/>
                                          </p:val>
                                        </p:tav>
                                      </p:tavLst>
                                    </p:anim>
                                    <p:anim calcmode="lin" valueType="num">
                                      <p:cBhvr>
                                        <p:cTn id="404" dur="500" decel="50000" fill="hold">
                                          <p:stCondLst>
                                            <p:cond delay="0"/>
                                          </p:stCondLst>
                                        </p:cTn>
                                        <p:tgtEl>
                                          <p:spTgt spid="5">
                                            <p:graphicEl>
                                              <a:dgm id="{1003B3EE-EAE9-41FB-B090-75FF919413F1}"/>
                                            </p:graphicEl>
                                          </p:spTgt>
                                        </p:tgtEl>
                                        <p:attrNameLst>
                                          <p:attrName>ppt_y</p:attrName>
                                        </p:attrNameLst>
                                      </p:cBhvr>
                                      <p:tavLst>
                                        <p:tav tm="0">
                                          <p:val>
                                            <p:strVal val="#ppt_y-.2"/>
                                          </p:val>
                                        </p:tav>
                                        <p:tav tm="100000">
                                          <p:val>
                                            <p:strVal val="#ppt_y+.1"/>
                                          </p:val>
                                        </p:tav>
                                      </p:tavLst>
                                    </p:anim>
                                    <p:anim calcmode="lin" valueType="num">
                                      <p:cBhvr>
                                        <p:cTn id="405" dur="500" accel="50000" fill="hold">
                                          <p:stCondLst>
                                            <p:cond delay="500"/>
                                          </p:stCondLst>
                                        </p:cTn>
                                        <p:tgtEl>
                                          <p:spTgt spid="5">
                                            <p:graphicEl>
                                              <a:dgm id="{1003B3EE-EAE9-41FB-B090-75FF919413F1}"/>
                                            </p:graphicEl>
                                          </p:spTgt>
                                        </p:tgtEl>
                                        <p:attrNameLst>
                                          <p:attrName>ppt_y</p:attrName>
                                        </p:attrNameLst>
                                      </p:cBhvr>
                                      <p:tavLst>
                                        <p:tav tm="0">
                                          <p:val>
                                            <p:strVal val="#ppt_y+.1"/>
                                          </p:val>
                                        </p:tav>
                                        <p:tav tm="100000">
                                          <p:val>
                                            <p:strVal val="#ppt_y"/>
                                          </p:val>
                                        </p:tav>
                                      </p:tavLst>
                                    </p:anim>
                                    <p:animEffect transition="in" filter="fade">
                                      <p:cBhvr>
                                        <p:cTn id="406" dur="1000" decel="50000">
                                          <p:stCondLst>
                                            <p:cond delay="0"/>
                                          </p:stCondLst>
                                        </p:cTn>
                                        <p:tgtEl>
                                          <p:spTgt spid="5">
                                            <p:graphicEl>
                                              <a:dgm id="{1003B3EE-EAE9-41FB-B090-75FF919413F1}"/>
                                            </p:graphicEl>
                                          </p:spTgt>
                                        </p:tgtEl>
                                      </p:cBhvr>
                                    </p:animEffect>
                                  </p:childTnLst>
                                </p:cTn>
                              </p:par>
                              <p:par>
                                <p:cTn id="407" presetID="25" presetClass="entr" presetSubtype="0" fill="hold" grpId="0" nodeType="withEffect">
                                  <p:stCondLst>
                                    <p:cond delay="0"/>
                                  </p:stCondLst>
                                  <p:childTnLst>
                                    <p:set>
                                      <p:cBhvr>
                                        <p:cTn id="408" dur="1" fill="hold">
                                          <p:stCondLst>
                                            <p:cond delay="0"/>
                                          </p:stCondLst>
                                        </p:cTn>
                                        <p:tgtEl>
                                          <p:spTgt spid="5">
                                            <p:graphicEl>
                                              <a:dgm id="{0E7E7D49-A743-49F8-B0DF-B3AE26468458}"/>
                                            </p:graphicEl>
                                          </p:spTgt>
                                        </p:tgtEl>
                                        <p:attrNameLst>
                                          <p:attrName>style.visibility</p:attrName>
                                        </p:attrNameLst>
                                      </p:cBhvr>
                                      <p:to>
                                        <p:strVal val="visible"/>
                                      </p:to>
                                    </p:set>
                                    <p:anim calcmode="lin" valueType="num">
                                      <p:cBhvr>
                                        <p:cTn id="409" dur="500" decel="50000" fill="hold">
                                          <p:stCondLst>
                                            <p:cond delay="0"/>
                                          </p:stCondLst>
                                        </p:cTn>
                                        <p:tgtEl>
                                          <p:spTgt spid="5">
                                            <p:graphicEl>
                                              <a:dgm id="{0E7E7D49-A743-49F8-B0DF-B3AE26468458}"/>
                                            </p:graphicEl>
                                          </p:spTgt>
                                        </p:tgtEl>
                                        <p:attrNameLst>
                                          <p:attrName>style.rotation</p:attrName>
                                        </p:attrNameLst>
                                      </p:cBhvr>
                                      <p:tavLst>
                                        <p:tav tm="0">
                                          <p:val>
                                            <p:fltVal val="-90"/>
                                          </p:val>
                                        </p:tav>
                                        <p:tav tm="100000">
                                          <p:val>
                                            <p:fltVal val="0"/>
                                          </p:val>
                                        </p:tav>
                                      </p:tavLst>
                                    </p:anim>
                                    <p:anim calcmode="lin" valueType="num">
                                      <p:cBhvr>
                                        <p:cTn id="410" dur="500" decel="50000" fill="hold">
                                          <p:stCondLst>
                                            <p:cond delay="0"/>
                                          </p:stCondLst>
                                        </p:cTn>
                                        <p:tgtEl>
                                          <p:spTgt spid="5">
                                            <p:graphicEl>
                                              <a:dgm id="{0E7E7D49-A743-49F8-B0DF-B3AE26468458}"/>
                                            </p:graphicEl>
                                          </p:spTgt>
                                        </p:tgtEl>
                                        <p:attrNameLst>
                                          <p:attrName>ppt_w</p:attrName>
                                        </p:attrNameLst>
                                      </p:cBhvr>
                                      <p:tavLst>
                                        <p:tav tm="0">
                                          <p:val>
                                            <p:strVal val="#ppt_w"/>
                                          </p:val>
                                        </p:tav>
                                        <p:tav tm="100000">
                                          <p:val>
                                            <p:strVal val="#ppt_w*.05"/>
                                          </p:val>
                                        </p:tav>
                                      </p:tavLst>
                                    </p:anim>
                                    <p:anim calcmode="lin" valueType="num">
                                      <p:cBhvr>
                                        <p:cTn id="411" dur="500" accel="50000" fill="hold">
                                          <p:stCondLst>
                                            <p:cond delay="500"/>
                                          </p:stCondLst>
                                        </p:cTn>
                                        <p:tgtEl>
                                          <p:spTgt spid="5">
                                            <p:graphicEl>
                                              <a:dgm id="{0E7E7D49-A743-49F8-B0DF-B3AE26468458}"/>
                                            </p:graphicEl>
                                          </p:spTgt>
                                        </p:tgtEl>
                                        <p:attrNameLst>
                                          <p:attrName>ppt_w</p:attrName>
                                        </p:attrNameLst>
                                      </p:cBhvr>
                                      <p:tavLst>
                                        <p:tav tm="0">
                                          <p:val>
                                            <p:strVal val="#ppt_w*.05"/>
                                          </p:val>
                                        </p:tav>
                                        <p:tav tm="100000">
                                          <p:val>
                                            <p:strVal val="#ppt_w"/>
                                          </p:val>
                                        </p:tav>
                                      </p:tavLst>
                                    </p:anim>
                                    <p:anim calcmode="lin" valueType="num">
                                      <p:cBhvr>
                                        <p:cTn id="412" dur="1000" fill="hold"/>
                                        <p:tgtEl>
                                          <p:spTgt spid="5">
                                            <p:graphicEl>
                                              <a:dgm id="{0E7E7D49-A743-49F8-B0DF-B3AE26468458}"/>
                                            </p:graphicEl>
                                          </p:spTgt>
                                        </p:tgtEl>
                                        <p:attrNameLst>
                                          <p:attrName>ppt_h</p:attrName>
                                        </p:attrNameLst>
                                      </p:cBhvr>
                                      <p:tavLst>
                                        <p:tav tm="0">
                                          <p:val>
                                            <p:strVal val="#ppt_h"/>
                                          </p:val>
                                        </p:tav>
                                        <p:tav tm="100000">
                                          <p:val>
                                            <p:strVal val="#ppt_h"/>
                                          </p:val>
                                        </p:tav>
                                      </p:tavLst>
                                    </p:anim>
                                    <p:anim calcmode="lin" valueType="num">
                                      <p:cBhvr>
                                        <p:cTn id="413" dur="500" decel="50000" fill="hold">
                                          <p:stCondLst>
                                            <p:cond delay="0"/>
                                          </p:stCondLst>
                                        </p:cTn>
                                        <p:tgtEl>
                                          <p:spTgt spid="5">
                                            <p:graphicEl>
                                              <a:dgm id="{0E7E7D49-A743-49F8-B0DF-B3AE26468458}"/>
                                            </p:graphicEl>
                                          </p:spTgt>
                                        </p:tgtEl>
                                        <p:attrNameLst>
                                          <p:attrName>ppt_x</p:attrName>
                                        </p:attrNameLst>
                                      </p:cBhvr>
                                      <p:tavLst>
                                        <p:tav tm="0">
                                          <p:val>
                                            <p:strVal val="#ppt_x+.4"/>
                                          </p:val>
                                        </p:tav>
                                        <p:tav tm="100000">
                                          <p:val>
                                            <p:strVal val="#ppt_x"/>
                                          </p:val>
                                        </p:tav>
                                      </p:tavLst>
                                    </p:anim>
                                    <p:anim calcmode="lin" valueType="num">
                                      <p:cBhvr>
                                        <p:cTn id="414" dur="500" decel="50000" fill="hold">
                                          <p:stCondLst>
                                            <p:cond delay="0"/>
                                          </p:stCondLst>
                                        </p:cTn>
                                        <p:tgtEl>
                                          <p:spTgt spid="5">
                                            <p:graphicEl>
                                              <a:dgm id="{0E7E7D49-A743-49F8-B0DF-B3AE26468458}"/>
                                            </p:graphicEl>
                                          </p:spTgt>
                                        </p:tgtEl>
                                        <p:attrNameLst>
                                          <p:attrName>ppt_y</p:attrName>
                                        </p:attrNameLst>
                                      </p:cBhvr>
                                      <p:tavLst>
                                        <p:tav tm="0">
                                          <p:val>
                                            <p:strVal val="#ppt_y-.2"/>
                                          </p:val>
                                        </p:tav>
                                        <p:tav tm="100000">
                                          <p:val>
                                            <p:strVal val="#ppt_y+.1"/>
                                          </p:val>
                                        </p:tav>
                                      </p:tavLst>
                                    </p:anim>
                                    <p:anim calcmode="lin" valueType="num">
                                      <p:cBhvr>
                                        <p:cTn id="415" dur="500" accel="50000" fill="hold">
                                          <p:stCondLst>
                                            <p:cond delay="500"/>
                                          </p:stCondLst>
                                        </p:cTn>
                                        <p:tgtEl>
                                          <p:spTgt spid="5">
                                            <p:graphicEl>
                                              <a:dgm id="{0E7E7D49-A743-49F8-B0DF-B3AE26468458}"/>
                                            </p:graphicEl>
                                          </p:spTgt>
                                        </p:tgtEl>
                                        <p:attrNameLst>
                                          <p:attrName>ppt_y</p:attrName>
                                        </p:attrNameLst>
                                      </p:cBhvr>
                                      <p:tavLst>
                                        <p:tav tm="0">
                                          <p:val>
                                            <p:strVal val="#ppt_y+.1"/>
                                          </p:val>
                                        </p:tav>
                                        <p:tav tm="100000">
                                          <p:val>
                                            <p:strVal val="#ppt_y"/>
                                          </p:val>
                                        </p:tav>
                                      </p:tavLst>
                                    </p:anim>
                                    <p:animEffect transition="in" filter="fade">
                                      <p:cBhvr>
                                        <p:cTn id="416" dur="1000" decel="50000">
                                          <p:stCondLst>
                                            <p:cond delay="0"/>
                                          </p:stCondLst>
                                        </p:cTn>
                                        <p:tgtEl>
                                          <p:spTgt spid="5">
                                            <p:graphicEl>
                                              <a:dgm id="{0E7E7D49-A743-49F8-B0DF-B3AE26468458}"/>
                                            </p:graphicEl>
                                          </p:spTgt>
                                        </p:tgtEl>
                                      </p:cBhvr>
                                    </p:animEffect>
                                  </p:childTnLst>
                                </p:cTn>
                              </p:par>
                              <p:par>
                                <p:cTn id="417" presetID="25" presetClass="entr" presetSubtype="0" fill="hold" grpId="0" nodeType="withEffect">
                                  <p:stCondLst>
                                    <p:cond delay="0"/>
                                  </p:stCondLst>
                                  <p:childTnLst>
                                    <p:set>
                                      <p:cBhvr>
                                        <p:cTn id="418" dur="1" fill="hold">
                                          <p:stCondLst>
                                            <p:cond delay="0"/>
                                          </p:stCondLst>
                                        </p:cTn>
                                        <p:tgtEl>
                                          <p:spTgt spid="5">
                                            <p:graphicEl>
                                              <a:dgm id="{E5639581-FE32-42C2-AA6B-B0FA1C8B22D7}"/>
                                            </p:graphicEl>
                                          </p:spTgt>
                                        </p:tgtEl>
                                        <p:attrNameLst>
                                          <p:attrName>style.visibility</p:attrName>
                                        </p:attrNameLst>
                                      </p:cBhvr>
                                      <p:to>
                                        <p:strVal val="visible"/>
                                      </p:to>
                                    </p:set>
                                    <p:anim calcmode="lin" valueType="num">
                                      <p:cBhvr>
                                        <p:cTn id="419" dur="500" decel="50000" fill="hold">
                                          <p:stCondLst>
                                            <p:cond delay="0"/>
                                          </p:stCondLst>
                                        </p:cTn>
                                        <p:tgtEl>
                                          <p:spTgt spid="5">
                                            <p:graphicEl>
                                              <a:dgm id="{E5639581-FE32-42C2-AA6B-B0FA1C8B22D7}"/>
                                            </p:graphicEl>
                                          </p:spTgt>
                                        </p:tgtEl>
                                        <p:attrNameLst>
                                          <p:attrName>style.rotation</p:attrName>
                                        </p:attrNameLst>
                                      </p:cBhvr>
                                      <p:tavLst>
                                        <p:tav tm="0">
                                          <p:val>
                                            <p:fltVal val="-90"/>
                                          </p:val>
                                        </p:tav>
                                        <p:tav tm="100000">
                                          <p:val>
                                            <p:fltVal val="0"/>
                                          </p:val>
                                        </p:tav>
                                      </p:tavLst>
                                    </p:anim>
                                    <p:anim calcmode="lin" valueType="num">
                                      <p:cBhvr>
                                        <p:cTn id="420" dur="500" decel="50000" fill="hold">
                                          <p:stCondLst>
                                            <p:cond delay="0"/>
                                          </p:stCondLst>
                                        </p:cTn>
                                        <p:tgtEl>
                                          <p:spTgt spid="5">
                                            <p:graphicEl>
                                              <a:dgm id="{E5639581-FE32-42C2-AA6B-B0FA1C8B22D7}"/>
                                            </p:graphicEl>
                                          </p:spTgt>
                                        </p:tgtEl>
                                        <p:attrNameLst>
                                          <p:attrName>ppt_w</p:attrName>
                                        </p:attrNameLst>
                                      </p:cBhvr>
                                      <p:tavLst>
                                        <p:tav tm="0">
                                          <p:val>
                                            <p:strVal val="#ppt_w"/>
                                          </p:val>
                                        </p:tav>
                                        <p:tav tm="100000">
                                          <p:val>
                                            <p:strVal val="#ppt_w*.05"/>
                                          </p:val>
                                        </p:tav>
                                      </p:tavLst>
                                    </p:anim>
                                    <p:anim calcmode="lin" valueType="num">
                                      <p:cBhvr>
                                        <p:cTn id="421" dur="500" accel="50000" fill="hold">
                                          <p:stCondLst>
                                            <p:cond delay="500"/>
                                          </p:stCondLst>
                                        </p:cTn>
                                        <p:tgtEl>
                                          <p:spTgt spid="5">
                                            <p:graphicEl>
                                              <a:dgm id="{E5639581-FE32-42C2-AA6B-B0FA1C8B22D7}"/>
                                            </p:graphicEl>
                                          </p:spTgt>
                                        </p:tgtEl>
                                        <p:attrNameLst>
                                          <p:attrName>ppt_w</p:attrName>
                                        </p:attrNameLst>
                                      </p:cBhvr>
                                      <p:tavLst>
                                        <p:tav tm="0">
                                          <p:val>
                                            <p:strVal val="#ppt_w*.05"/>
                                          </p:val>
                                        </p:tav>
                                        <p:tav tm="100000">
                                          <p:val>
                                            <p:strVal val="#ppt_w"/>
                                          </p:val>
                                        </p:tav>
                                      </p:tavLst>
                                    </p:anim>
                                    <p:anim calcmode="lin" valueType="num">
                                      <p:cBhvr>
                                        <p:cTn id="422" dur="1000" fill="hold"/>
                                        <p:tgtEl>
                                          <p:spTgt spid="5">
                                            <p:graphicEl>
                                              <a:dgm id="{E5639581-FE32-42C2-AA6B-B0FA1C8B22D7}"/>
                                            </p:graphicEl>
                                          </p:spTgt>
                                        </p:tgtEl>
                                        <p:attrNameLst>
                                          <p:attrName>ppt_h</p:attrName>
                                        </p:attrNameLst>
                                      </p:cBhvr>
                                      <p:tavLst>
                                        <p:tav tm="0">
                                          <p:val>
                                            <p:strVal val="#ppt_h"/>
                                          </p:val>
                                        </p:tav>
                                        <p:tav tm="100000">
                                          <p:val>
                                            <p:strVal val="#ppt_h"/>
                                          </p:val>
                                        </p:tav>
                                      </p:tavLst>
                                    </p:anim>
                                    <p:anim calcmode="lin" valueType="num">
                                      <p:cBhvr>
                                        <p:cTn id="423" dur="500" decel="50000" fill="hold">
                                          <p:stCondLst>
                                            <p:cond delay="0"/>
                                          </p:stCondLst>
                                        </p:cTn>
                                        <p:tgtEl>
                                          <p:spTgt spid="5">
                                            <p:graphicEl>
                                              <a:dgm id="{E5639581-FE32-42C2-AA6B-B0FA1C8B22D7}"/>
                                            </p:graphicEl>
                                          </p:spTgt>
                                        </p:tgtEl>
                                        <p:attrNameLst>
                                          <p:attrName>ppt_x</p:attrName>
                                        </p:attrNameLst>
                                      </p:cBhvr>
                                      <p:tavLst>
                                        <p:tav tm="0">
                                          <p:val>
                                            <p:strVal val="#ppt_x+.4"/>
                                          </p:val>
                                        </p:tav>
                                        <p:tav tm="100000">
                                          <p:val>
                                            <p:strVal val="#ppt_x"/>
                                          </p:val>
                                        </p:tav>
                                      </p:tavLst>
                                    </p:anim>
                                    <p:anim calcmode="lin" valueType="num">
                                      <p:cBhvr>
                                        <p:cTn id="424" dur="500" decel="50000" fill="hold">
                                          <p:stCondLst>
                                            <p:cond delay="0"/>
                                          </p:stCondLst>
                                        </p:cTn>
                                        <p:tgtEl>
                                          <p:spTgt spid="5">
                                            <p:graphicEl>
                                              <a:dgm id="{E5639581-FE32-42C2-AA6B-B0FA1C8B22D7}"/>
                                            </p:graphicEl>
                                          </p:spTgt>
                                        </p:tgtEl>
                                        <p:attrNameLst>
                                          <p:attrName>ppt_y</p:attrName>
                                        </p:attrNameLst>
                                      </p:cBhvr>
                                      <p:tavLst>
                                        <p:tav tm="0">
                                          <p:val>
                                            <p:strVal val="#ppt_y-.2"/>
                                          </p:val>
                                        </p:tav>
                                        <p:tav tm="100000">
                                          <p:val>
                                            <p:strVal val="#ppt_y+.1"/>
                                          </p:val>
                                        </p:tav>
                                      </p:tavLst>
                                    </p:anim>
                                    <p:anim calcmode="lin" valueType="num">
                                      <p:cBhvr>
                                        <p:cTn id="425" dur="500" accel="50000" fill="hold">
                                          <p:stCondLst>
                                            <p:cond delay="500"/>
                                          </p:stCondLst>
                                        </p:cTn>
                                        <p:tgtEl>
                                          <p:spTgt spid="5">
                                            <p:graphicEl>
                                              <a:dgm id="{E5639581-FE32-42C2-AA6B-B0FA1C8B22D7}"/>
                                            </p:graphicEl>
                                          </p:spTgt>
                                        </p:tgtEl>
                                        <p:attrNameLst>
                                          <p:attrName>ppt_y</p:attrName>
                                        </p:attrNameLst>
                                      </p:cBhvr>
                                      <p:tavLst>
                                        <p:tav tm="0">
                                          <p:val>
                                            <p:strVal val="#ppt_y+.1"/>
                                          </p:val>
                                        </p:tav>
                                        <p:tav tm="100000">
                                          <p:val>
                                            <p:strVal val="#ppt_y"/>
                                          </p:val>
                                        </p:tav>
                                      </p:tavLst>
                                    </p:anim>
                                    <p:animEffect transition="in" filter="fade">
                                      <p:cBhvr>
                                        <p:cTn id="426" dur="1000" decel="50000">
                                          <p:stCondLst>
                                            <p:cond delay="0"/>
                                          </p:stCondLst>
                                        </p:cTn>
                                        <p:tgtEl>
                                          <p:spTgt spid="5">
                                            <p:graphicEl>
                                              <a:dgm id="{E5639581-FE32-42C2-AA6B-B0FA1C8B22D7}"/>
                                            </p:graphicEl>
                                          </p:spTgt>
                                        </p:tgtEl>
                                      </p:cBhvr>
                                    </p:animEffect>
                                  </p:childTnLst>
                                </p:cTn>
                              </p:par>
                            </p:childTnLst>
                          </p:cTn>
                        </p:par>
                      </p:childTnLst>
                    </p:cTn>
                  </p:par>
                  <p:par>
                    <p:cTn id="427" fill="hold">
                      <p:stCondLst>
                        <p:cond delay="indefinite"/>
                      </p:stCondLst>
                      <p:childTnLst>
                        <p:par>
                          <p:cTn id="428" fill="hold">
                            <p:stCondLst>
                              <p:cond delay="0"/>
                            </p:stCondLst>
                            <p:childTnLst>
                              <p:par>
                                <p:cTn id="429" presetID="25" presetClass="entr" presetSubtype="0" fill="hold" grpId="0" nodeType="clickEffect">
                                  <p:stCondLst>
                                    <p:cond delay="0"/>
                                  </p:stCondLst>
                                  <p:childTnLst>
                                    <p:set>
                                      <p:cBhvr>
                                        <p:cTn id="430" dur="1" fill="hold">
                                          <p:stCondLst>
                                            <p:cond delay="0"/>
                                          </p:stCondLst>
                                        </p:cTn>
                                        <p:tgtEl>
                                          <p:spTgt spid="5">
                                            <p:graphicEl>
                                              <a:dgm id="{8BDE105E-A2B8-4F5B-A641-BF16940BAD77}"/>
                                            </p:graphicEl>
                                          </p:spTgt>
                                        </p:tgtEl>
                                        <p:attrNameLst>
                                          <p:attrName>style.visibility</p:attrName>
                                        </p:attrNameLst>
                                      </p:cBhvr>
                                      <p:to>
                                        <p:strVal val="visible"/>
                                      </p:to>
                                    </p:set>
                                    <p:anim calcmode="lin" valueType="num">
                                      <p:cBhvr>
                                        <p:cTn id="431" dur="500" decel="50000" fill="hold">
                                          <p:stCondLst>
                                            <p:cond delay="0"/>
                                          </p:stCondLst>
                                        </p:cTn>
                                        <p:tgtEl>
                                          <p:spTgt spid="5">
                                            <p:graphicEl>
                                              <a:dgm id="{8BDE105E-A2B8-4F5B-A641-BF16940BAD77}"/>
                                            </p:graphicEl>
                                          </p:spTgt>
                                        </p:tgtEl>
                                        <p:attrNameLst>
                                          <p:attrName>style.rotation</p:attrName>
                                        </p:attrNameLst>
                                      </p:cBhvr>
                                      <p:tavLst>
                                        <p:tav tm="0">
                                          <p:val>
                                            <p:fltVal val="-90"/>
                                          </p:val>
                                        </p:tav>
                                        <p:tav tm="100000">
                                          <p:val>
                                            <p:fltVal val="0"/>
                                          </p:val>
                                        </p:tav>
                                      </p:tavLst>
                                    </p:anim>
                                    <p:anim calcmode="lin" valueType="num">
                                      <p:cBhvr>
                                        <p:cTn id="432" dur="500" decel="50000" fill="hold">
                                          <p:stCondLst>
                                            <p:cond delay="0"/>
                                          </p:stCondLst>
                                        </p:cTn>
                                        <p:tgtEl>
                                          <p:spTgt spid="5">
                                            <p:graphicEl>
                                              <a:dgm id="{8BDE105E-A2B8-4F5B-A641-BF16940BAD77}"/>
                                            </p:graphicEl>
                                          </p:spTgt>
                                        </p:tgtEl>
                                        <p:attrNameLst>
                                          <p:attrName>ppt_w</p:attrName>
                                        </p:attrNameLst>
                                      </p:cBhvr>
                                      <p:tavLst>
                                        <p:tav tm="0">
                                          <p:val>
                                            <p:strVal val="#ppt_w"/>
                                          </p:val>
                                        </p:tav>
                                        <p:tav tm="100000">
                                          <p:val>
                                            <p:strVal val="#ppt_w*.05"/>
                                          </p:val>
                                        </p:tav>
                                      </p:tavLst>
                                    </p:anim>
                                    <p:anim calcmode="lin" valueType="num">
                                      <p:cBhvr>
                                        <p:cTn id="433" dur="500" accel="50000" fill="hold">
                                          <p:stCondLst>
                                            <p:cond delay="500"/>
                                          </p:stCondLst>
                                        </p:cTn>
                                        <p:tgtEl>
                                          <p:spTgt spid="5">
                                            <p:graphicEl>
                                              <a:dgm id="{8BDE105E-A2B8-4F5B-A641-BF16940BAD77}"/>
                                            </p:graphicEl>
                                          </p:spTgt>
                                        </p:tgtEl>
                                        <p:attrNameLst>
                                          <p:attrName>ppt_w</p:attrName>
                                        </p:attrNameLst>
                                      </p:cBhvr>
                                      <p:tavLst>
                                        <p:tav tm="0">
                                          <p:val>
                                            <p:strVal val="#ppt_w*.05"/>
                                          </p:val>
                                        </p:tav>
                                        <p:tav tm="100000">
                                          <p:val>
                                            <p:strVal val="#ppt_w"/>
                                          </p:val>
                                        </p:tav>
                                      </p:tavLst>
                                    </p:anim>
                                    <p:anim calcmode="lin" valueType="num">
                                      <p:cBhvr>
                                        <p:cTn id="434" dur="1000" fill="hold"/>
                                        <p:tgtEl>
                                          <p:spTgt spid="5">
                                            <p:graphicEl>
                                              <a:dgm id="{8BDE105E-A2B8-4F5B-A641-BF16940BAD77}"/>
                                            </p:graphicEl>
                                          </p:spTgt>
                                        </p:tgtEl>
                                        <p:attrNameLst>
                                          <p:attrName>ppt_h</p:attrName>
                                        </p:attrNameLst>
                                      </p:cBhvr>
                                      <p:tavLst>
                                        <p:tav tm="0">
                                          <p:val>
                                            <p:strVal val="#ppt_h"/>
                                          </p:val>
                                        </p:tav>
                                        <p:tav tm="100000">
                                          <p:val>
                                            <p:strVal val="#ppt_h"/>
                                          </p:val>
                                        </p:tav>
                                      </p:tavLst>
                                    </p:anim>
                                    <p:anim calcmode="lin" valueType="num">
                                      <p:cBhvr>
                                        <p:cTn id="435" dur="500" decel="50000" fill="hold">
                                          <p:stCondLst>
                                            <p:cond delay="0"/>
                                          </p:stCondLst>
                                        </p:cTn>
                                        <p:tgtEl>
                                          <p:spTgt spid="5">
                                            <p:graphicEl>
                                              <a:dgm id="{8BDE105E-A2B8-4F5B-A641-BF16940BAD77}"/>
                                            </p:graphicEl>
                                          </p:spTgt>
                                        </p:tgtEl>
                                        <p:attrNameLst>
                                          <p:attrName>ppt_x</p:attrName>
                                        </p:attrNameLst>
                                      </p:cBhvr>
                                      <p:tavLst>
                                        <p:tav tm="0">
                                          <p:val>
                                            <p:strVal val="#ppt_x+.4"/>
                                          </p:val>
                                        </p:tav>
                                        <p:tav tm="100000">
                                          <p:val>
                                            <p:strVal val="#ppt_x"/>
                                          </p:val>
                                        </p:tav>
                                      </p:tavLst>
                                    </p:anim>
                                    <p:anim calcmode="lin" valueType="num">
                                      <p:cBhvr>
                                        <p:cTn id="436" dur="500" decel="50000" fill="hold">
                                          <p:stCondLst>
                                            <p:cond delay="0"/>
                                          </p:stCondLst>
                                        </p:cTn>
                                        <p:tgtEl>
                                          <p:spTgt spid="5">
                                            <p:graphicEl>
                                              <a:dgm id="{8BDE105E-A2B8-4F5B-A641-BF16940BAD77}"/>
                                            </p:graphicEl>
                                          </p:spTgt>
                                        </p:tgtEl>
                                        <p:attrNameLst>
                                          <p:attrName>ppt_y</p:attrName>
                                        </p:attrNameLst>
                                      </p:cBhvr>
                                      <p:tavLst>
                                        <p:tav tm="0">
                                          <p:val>
                                            <p:strVal val="#ppt_y-.2"/>
                                          </p:val>
                                        </p:tav>
                                        <p:tav tm="100000">
                                          <p:val>
                                            <p:strVal val="#ppt_y+.1"/>
                                          </p:val>
                                        </p:tav>
                                      </p:tavLst>
                                    </p:anim>
                                    <p:anim calcmode="lin" valueType="num">
                                      <p:cBhvr>
                                        <p:cTn id="437" dur="500" accel="50000" fill="hold">
                                          <p:stCondLst>
                                            <p:cond delay="500"/>
                                          </p:stCondLst>
                                        </p:cTn>
                                        <p:tgtEl>
                                          <p:spTgt spid="5">
                                            <p:graphicEl>
                                              <a:dgm id="{8BDE105E-A2B8-4F5B-A641-BF16940BAD77}"/>
                                            </p:graphicEl>
                                          </p:spTgt>
                                        </p:tgtEl>
                                        <p:attrNameLst>
                                          <p:attrName>ppt_y</p:attrName>
                                        </p:attrNameLst>
                                      </p:cBhvr>
                                      <p:tavLst>
                                        <p:tav tm="0">
                                          <p:val>
                                            <p:strVal val="#ppt_y+.1"/>
                                          </p:val>
                                        </p:tav>
                                        <p:tav tm="100000">
                                          <p:val>
                                            <p:strVal val="#ppt_y"/>
                                          </p:val>
                                        </p:tav>
                                      </p:tavLst>
                                    </p:anim>
                                    <p:animEffect transition="in" filter="fade">
                                      <p:cBhvr>
                                        <p:cTn id="438" dur="1000" decel="50000">
                                          <p:stCondLst>
                                            <p:cond delay="0"/>
                                          </p:stCondLst>
                                        </p:cTn>
                                        <p:tgtEl>
                                          <p:spTgt spid="5">
                                            <p:graphicEl>
                                              <a:dgm id="{8BDE105E-A2B8-4F5B-A641-BF16940BAD77}"/>
                                            </p:graphicEl>
                                          </p:spTgt>
                                        </p:tgtEl>
                                      </p:cBhvr>
                                    </p:animEffect>
                                  </p:childTnLst>
                                </p:cTn>
                              </p:par>
                              <p:par>
                                <p:cTn id="439" presetID="25" presetClass="entr" presetSubtype="0" fill="hold" grpId="0" nodeType="withEffect">
                                  <p:stCondLst>
                                    <p:cond delay="0"/>
                                  </p:stCondLst>
                                  <p:childTnLst>
                                    <p:set>
                                      <p:cBhvr>
                                        <p:cTn id="440" dur="1" fill="hold">
                                          <p:stCondLst>
                                            <p:cond delay="0"/>
                                          </p:stCondLst>
                                        </p:cTn>
                                        <p:tgtEl>
                                          <p:spTgt spid="5">
                                            <p:graphicEl>
                                              <a:dgm id="{7EF0DD40-55C6-4FAE-8C23-AFE355141DD1}"/>
                                            </p:graphicEl>
                                          </p:spTgt>
                                        </p:tgtEl>
                                        <p:attrNameLst>
                                          <p:attrName>style.visibility</p:attrName>
                                        </p:attrNameLst>
                                      </p:cBhvr>
                                      <p:to>
                                        <p:strVal val="visible"/>
                                      </p:to>
                                    </p:set>
                                    <p:anim calcmode="lin" valueType="num">
                                      <p:cBhvr>
                                        <p:cTn id="441" dur="500" decel="50000" fill="hold">
                                          <p:stCondLst>
                                            <p:cond delay="0"/>
                                          </p:stCondLst>
                                        </p:cTn>
                                        <p:tgtEl>
                                          <p:spTgt spid="5">
                                            <p:graphicEl>
                                              <a:dgm id="{7EF0DD40-55C6-4FAE-8C23-AFE355141DD1}"/>
                                            </p:graphicEl>
                                          </p:spTgt>
                                        </p:tgtEl>
                                        <p:attrNameLst>
                                          <p:attrName>style.rotation</p:attrName>
                                        </p:attrNameLst>
                                      </p:cBhvr>
                                      <p:tavLst>
                                        <p:tav tm="0">
                                          <p:val>
                                            <p:fltVal val="-90"/>
                                          </p:val>
                                        </p:tav>
                                        <p:tav tm="100000">
                                          <p:val>
                                            <p:fltVal val="0"/>
                                          </p:val>
                                        </p:tav>
                                      </p:tavLst>
                                    </p:anim>
                                    <p:anim calcmode="lin" valueType="num">
                                      <p:cBhvr>
                                        <p:cTn id="442" dur="500" decel="50000" fill="hold">
                                          <p:stCondLst>
                                            <p:cond delay="0"/>
                                          </p:stCondLst>
                                        </p:cTn>
                                        <p:tgtEl>
                                          <p:spTgt spid="5">
                                            <p:graphicEl>
                                              <a:dgm id="{7EF0DD40-55C6-4FAE-8C23-AFE355141DD1}"/>
                                            </p:graphicEl>
                                          </p:spTgt>
                                        </p:tgtEl>
                                        <p:attrNameLst>
                                          <p:attrName>ppt_w</p:attrName>
                                        </p:attrNameLst>
                                      </p:cBhvr>
                                      <p:tavLst>
                                        <p:tav tm="0">
                                          <p:val>
                                            <p:strVal val="#ppt_w"/>
                                          </p:val>
                                        </p:tav>
                                        <p:tav tm="100000">
                                          <p:val>
                                            <p:strVal val="#ppt_w*.05"/>
                                          </p:val>
                                        </p:tav>
                                      </p:tavLst>
                                    </p:anim>
                                    <p:anim calcmode="lin" valueType="num">
                                      <p:cBhvr>
                                        <p:cTn id="443" dur="500" accel="50000" fill="hold">
                                          <p:stCondLst>
                                            <p:cond delay="500"/>
                                          </p:stCondLst>
                                        </p:cTn>
                                        <p:tgtEl>
                                          <p:spTgt spid="5">
                                            <p:graphicEl>
                                              <a:dgm id="{7EF0DD40-55C6-4FAE-8C23-AFE355141DD1}"/>
                                            </p:graphicEl>
                                          </p:spTgt>
                                        </p:tgtEl>
                                        <p:attrNameLst>
                                          <p:attrName>ppt_w</p:attrName>
                                        </p:attrNameLst>
                                      </p:cBhvr>
                                      <p:tavLst>
                                        <p:tav tm="0">
                                          <p:val>
                                            <p:strVal val="#ppt_w*.05"/>
                                          </p:val>
                                        </p:tav>
                                        <p:tav tm="100000">
                                          <p:val>
                                            <p:strVal val="#ppt_w"/>
                                          </p:val>
                                        </p:tav>
                                      </p:tavLst>
                                    </p:anim>
                                    <p:anim calcmode="lin" valueType="num">
                                      <p:cBhvr>
                                        <p:cTn id="444" dur="1000" fill="hold"/>
                                        <p:tgtEl>
                                          <p:spTgt spid="5">
                                            <p:graphicEl>
                                              <a:dgm id="{7EF0DD40-55C6-4FAE-8C23-AFE355141DD1}"/>
                                            </p:graphicEl>
                                          </p:spTgt>
                                        </p:tgtEl>
                                        <p:attrNameLst>
                                          <p:attrName>ppt_h</p:attrName>
                                        </p:attrNameLst>
                                      </p:cBhvr>
                                      <p:tavLst>
                                        <p:tav tm="0">
                                          <p:val>
                                            <p:strVal val="#ppt_h"/>
                                          </p:val>
                                        </p:tav>
                                        <p:tav tm="100000">
                                          <p:val>
                                            <p:strVal val="#ppt_h"/>
                                          </p:val>
                                        </p:tav>
                                      </p:tavLst>
                                    </p:anim>
                                    <p:anim calcmode="lin" valueType="num">
                                      <p:cBhvr>
                                        <p:cTn id="445" dur="500" decel="50000" fill="hold">
                                          <p:stCondLst>
                                            <p:cond delay="0"/>
                                          </p:stCondLst>
                                        </p:cTn>
                                        <p:tgtEl>
                                          <p:spTgt spid="5">
                                            <p:graphicEl>
                                              <a:dgm id="{7EF0DD40-55C6-4FAE-8C23-AFE355141DD1}"/>
                                            </p:graphicEl>
                                          </p:spTgt>
                                        </p:tgtEl>
                                        <p:attrNameLst>
                                          <p:attrName>ppt_x</p:attrName>
                                        </p:attrNameLst>
                                      </p:cBhvr>
                                      <p:tavLst>
                                        <p:tav tm="0">
                                          <p:val>
                                            <p:strVal val="#ppt_x+.4"/>
                                          </p:val>
                                        </p:tav>
                                        <p:tav tm="100000">
                                          <p:val>
                                            <p:strVal val="#ppt_x"/>
                                          </p:val>
                                        </p:tav>
                                      </p:tavLst>
                                    </p:anim>
                                    <p:anim calcmode="lin" valueType="num">
                                      <p:cBhvr>
                                        <p:cTn id="446" dur="500" decel="50000" fill="hold">
                                          <p:stCondLst>
                                            <p:cond delay="0"/>
                                          </p:stCondLst>
                                        </p:cTn>
                                        <p:tgtEl>
                                          <p:spTgt spid="5">
                                            <p:graphicEl>
                                              <a:dgm id="{7EF0DD40-55C6-4FAE-8C23-AFE355141DD1}"/>
                                            </p:graphicEl>
                                          </p:spTgt>
                                        </p:tgtEl>
                                        <p:attrNameLst>
                                          <p:attrName>ppt_y</p:attrName>
                                        </p:attrNameLst>
                                      </p:cBhvr>
                                      <p:tavLst>
                                        <p:tav tm="0">
                                          <p:val>
                                            <p:strVal val="#ppt_y-.2"/>
                                          </p:val>
                                        </p:tav>
                                        <p:tav tm="100000">
                                          <p:val>
                                            <p:strVal val="#ppt_y+.1"/>
                                          </p:val>
                                        </p:tav>
                                      </p:tavLst>
                                    </p:anim>
                                    <p:anim calcmode="lin" valueType="num">
                                      <p:cBhvr>
                                        <p:cTn id="447" dur="500" accel="50000" fill="hold">
                                          <p:stCondLst>
                                            <p:cond delay="500"/>
                                          </p:stCondLst>
                                        </p:cTn>
                                        <p:tgtEl>
                                          <p:spTgt spid="5">
                                            <p:graphicEl>
                                              <a:dgm id="{7EF0DD40-55C6-4FAE-8C23-AFE355141DD1}"/>
                                            </p:graphicEl>
                                          </p:spTgt>
                                        </p:tgtEl>
                                        <p:attrNameLst>
                                          <p:attrName>ppt_y</p:attrName>
                                        </p:attrNameLst>
                                      </p:cBhvr>
                                      <p:tavLst>
                                        <p:tav tm="0">
                                          <p:val>
                                            <p:strVal val="#ppt_y+.1"/>
                                          </p:val>
                                        </p:tav>
                                        <p:tav tm="100000">
                                          <p:val>
                                            <p:strVal val="#ppt_y"/>
                                          </p:val>
                                        </p:tav>
                                      </p:tavLst>
                                    </p:anim>
                                    <p:animEffect transition="in" filter="fade">
                                      <p:cBhvr>
                                        <p:cTn id="448" dur="1000" decel="50000">
                                          <p:stCondLst>
                                            <p:cond delay="0"/>
                                          </p:stCondLst>
                                        </p:cTn>
                                        <p:tgtEl>
                                          <p:spTgt spid="5">
                                            <p:graphicEl>
                                              <a:dgm id="{7EF0DD40-55C6-4FAE-8C23-AFE355141DD1}"/>
                                            </p:graphicEl>
                                          </p:spTgt>
                                        </p:tgtEl>
                                      </p:cBhvr>
                                    </p:animEffect>
                                  </p:childTnLst>
                                </p:cTn>
                              </p:par>
                              <p:par>
                                <p:cTn id="449" presetID="25" presetClass="entr" presetSubtype="0" fill="hold" grpId="0" nodeType="withEffect">
                                  <p:stCondLst>
                                    <p:cond delay="0"/>
                                  </p:stCondLst>
                                  <p:childTnLst>
                                    <p:set>
                                      <p:cBhvr>
                                        <p:cTn id="450" dur="1" fill="hold">
                                          <p:stCondLst>
                                            <p:cond delay="0"/>
                                          </p:stCondLst>
                                        </p:cTn>
                                        <p:tgtEl>
                                          <p:spTgt spid="5">
                                            <p:graphicEl>
                                              <a:dgm id="{CDCDB355-B41D-4E1A-B56C-DB75677D721D}"/>
                                            </p:graphicEl>
                                          </p:spTgt>
                                        </p:tgtEl>
                                        <p:attrNameLst>
                                          <p:attrName>style.visibility</p:attrName>
                                        </p:attrNameLst>
                                      </p:cBhvr>
                                      <p:to>
                                        <p:strVal val="visible"/>
                                      </p:to>
                                    </p:set>
                                    <p:anim calcmode="lin" valueType="num">
                                      <p:cBhvr>
                                        <p:cTn id="451" dur="500" decel="50000" fill="hold">
                                          <p:stCondLst>
                                            <p:cond delay="0"/>
                                          </p:stCondLst>
                                        </p:cTn>
                                        <p:tgtEl>
                                          <p:spTgt spid="5">
                                            <p:graphicEl>
                                              <a:dgm id="{CDCDB355-B41D-4E1A-B56C-DB75677D721D}"/>
                                            </p:graphicEl>
                                          </p:spTgt>
                                        </p:tgtEl>
                                        <p:attrNameLst>
                                          <p:attrName>style.rotation</p:attrName>
                                        </p:attrNameLst>
                                      </p:cBhvr>
                                      <p:tavLst>
                                        <p:tav tm="0">
                                          <p:val>
                                            <p:fltVal val="-90"/>
                                          </p:val>
                                        </p:tav>
                                        <p:tav tm="100000">
                                          <p:val>
                                            <p:fltVal val="0"/>
                                          </p:val>
                                        </p:tav>
                                      </p:tavLst>
                                    </p:anim>
                                    <p:anim calcmode="lin" valueType="num">
                                      <p:cBhvr>
                                        <p:cTn id="452" dur="500" decel="50000" fill="hold">
                                          <p:stCondLst>
                                            <p:cond delay="0"/>
                                          </p:stCondLst>
                                        </p:cTn>
                                        <p:tgtEl>
                                          <p:spTgt spid="5">
                                            <p:graphicEl>
                                              <a:dgm id="{CDCDB355-B41D-4E1A-B56C-DB75677D721D}"/>
                                            </p:graphicEl>
                                          </p:spTgt>
                                        </p:tgtEl>
                                        <p:attrNameLst>
                                          <p:attrName>ppt_w</p:attrName>
                                        </p:attrNameLst>
                                      </p:cBhvr>
                                      <p:tavLst>
                                        <p:tav tm="0">
                                          <p:val>
                                            <p:strVal val="#ppt_w"/>
                                          </p:val>
                                        </p:tav>
                                        <p:tav tm="100000">
                                          <p:val>
                                            <p:strVal val="#ppt_w*.05"/>
                                          </p:val>
                                        </p:tav>
                                      </p:tavLst>
                                    </p:anim>
                                    <p:anim calcmode="lin" valueType="num">
                                      <p:cBhvr>
                                        <p:cTn id="453" dur="500" accel="50000" fill="hold">
                                          <p:stCondLst>
                                            <p:cond delay="500"/>
                                          </p:stCondLst>
                                        </p:cTn>
                                        <p:tgtEl>
                                          <p:spTgt spid="5">
                                            <p:graphicEl>
                                              <a:dgm id="{CDCDB355-B41D-4E1A-B56C-DB75677D721D}"/>
                                            </p:graphicEl>
                                          </p:spTgt>
                                        </p:tgtEl>
                                        <p:attrNameLst>
                                          <p:attrName>ppt_w</p:attrName>
                                        </p:attrNameLst>
                                      </p:cBhvr>
                                      <p:tavLst>
                                        <p:tav tm="0">
                                          <p:val>
                                            <p:strVal val="#ppt_w*.05"/>
                                          </p:val>
                                        </p:tav>
                                        <p:tav tm="100000">
                                          <p:val>
                                            <p:strVal val="#ppt_w"/>
                                          </p:val>
                                        </p:tav>
                                      </p:tavLst>
                                    </p:anim>
                                    <p:anim calcmode="lin" valueType="num">
                                      <p:cBhvr>
                                        <p:cTn id="454" dur="1000" fill="hold"/>
                                        <p:tgtEl>
                                          <p:spTgt spid="5">
                                            <p:graphicEl>
                                              <a:dgm id="{CDCDB355-B41D-4E1A-B56C-DB75677D721D}"/>
                                            </p:graphicEl>
                                          </p:spTgt>
                                        </p:tgtEl>
                                        <p:attrNameLst>
                                          <p:attrName>ppt_h</p:attrName>
                                        </p:attrNameLst>
                                      </p:cBhvr>
                                      <p:tavLst>
                                        <p:tav tm="0">
                                          <p:val>
                                            <p:strVal val="#ppt_h"/>
                                          </p:val>
                                        </p:tav>
                                        <p:tav tm="100000">
                                          <p:val>
                                            <p:strVal val="#ppt_h"/>
                                          </p:val>
                                        </p:tav>
                                      </p:tavLst>
                                    </p:anim>
                                    <p:anim calcmode="lin" valueType="num">
                                      <p:cBhvr>
                                        <p:cTn id="455" dur="500" decel="50000" fill="hold">
                                          <p:stCondLst>
                                            <p:cond delay="0"/>
                                          </p:stCondLst>
                                        </p:cTn>
                                        <p:tgtEl>
                                          <p:spTgt spid="5">
                                            <p:graphicEl>
                                              <a:dgm id="{CDCDB355-B41D-4E1A-B56C-DB75677D721D}"/>
                                            </p:graphicEl>
                                          </p:spTgt>
                                        </p:tgtEl>
                                        <p:attrNameLst>
                                          <p:attrName>ppt_x</p:attrName>
                                        </p:attrNameLst>
                                      </p:cBhvr>
                                      <p:tavLst>
                                        <p:tav tm="0">
                                          <p:val>
                                            <p:strVal val="#ppt_x+.4"/>
                                          </p:val>
                                        </p:tav>
                                        <p:tav tm="100000">
                                          <p:val>
                                            <p:strVal val="#ppt_x"/>
                                          </p:val>
                                        </p:tav>
                                      </p:tavLst>
                                    </p:anim>
                                    <p:anim calcmode="lin" valueType="num">
                                      <p:cBhvr>
                                        <p:cTn id="456" dur="500" decel="50000" fill="hold">
                                          <p:stCondLst>
                                            <p:cond delay="0"/>
                                          </p:stCondLst>
                                        </p:cTn>
                                        <p:tgtEl>
                                          <p:spTgt spid="5">
                                            <p:graphicEl>
                                              <a:dgm id="{CDCDB355-B41D-4E1A-B56C-DB75677D721D}"/>
                                            </p:graphicEl>
                                          </p:spTgt>
                                        </p:tgtEl>
                                        <p:attrNameLst>
                                          <p:attrName>ppt_y</p:attrName>
                                        </p:attrNameLst>
                                      </p:cBhvr>
                                      <p:tavLst>
                                        <p:tav tm="0">
                                          <p:val>
                                            <p:strVal val="#ppt_y-.2"/>
                                          </p:val>
                                        </p:tav>
                                        <p:tav tm="100000">
                                          <p:val>
                                            <p:strVal val="#ppt_y+.1"/>
                                          </p:val>
                                        </p:tav>
                                      </p:tavLst>
                                    </p:anim>
                                    <p:anim calcmode="lin" valueType="num">
                                      <p:cBhvr>
                                        <p:cTn id="457" dur="500" accel="50000" fill="hold">
                                          <p:stCondLst>
                                            <p:cond delay="500"/>
                                          </p:stCondLst>
                                        </p:cTn>
                                        <p:tgtEl>
                                          <p:spTgt spid="5">
                                            <p:graphicEl>
                                              <a:dgm id="{CDCDB355-B41D-4E1A-B56C-DB75677D721D}"/>
                                            </p:graphicEl>
                                          </p:spTgt>
                                        </p:tgtEl>
                                        <p:attrNameLst>
                                          <p:attrName>ppt_y</p:attrName>
                                        </p:attrNameLst>
                                      </p:cBhvr>
                                      <p:tavLst>
                                        <p:tav tm="0">
                                          <p:val>
                                            <p:strVal val="#ppt_y+.1"/>
                                          </p:val>
                                        </p:tav>
                                        <p:tav tm="100000">
                                          <p:val>
                                            <p:strVal val="#ppt_y"/>
                                          </p:val>
                                        </p:tav>
                                      </p:tavLst>
                                    </p:anim>
                                    <p:animEffect transition="in" filter="fade">
                                      <p:cBhvr>
                                        <p:cTn id="458" dur="1000" decel="50000">
                                          <p:stCondLst>
                                            <p:cond delay="0"/>
                                          </p:stCondLst>
                                        </p:cTn>
                                        <p:tgtEl>
                                          <p:spTgt spid="5">
                                            <p:graphicEl>
                                              <a:dgm id="{CDCDB355-B41D-4E1A-B56C-DB75677D72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123" y="212075"/>
            <a:ext cx="7081384" cy="1151965"/>
          </a:xfrm>
        </p:spPr>
        <p:txBody>
          <a:bodyPr>
            <a:normAutofit/>
          </a:bodyPr>
          <a:lstStyle/>
          <a:p>
            <a:pPr algn="r" rtl="1"/>
            <a:r>
              <a:rPr lang="ar-IQ" sz="2800" dirty="0" smtClean="0"/>
              <a:t>الشدة التدريبية: درجة صعوبة </a:t>
            </a:r>
            <a:r>
              <a:rPr lang="ar-IQ" sz="2800" dirty="0"/>
              <a:t>او القوة التي </a:t>
            </a:r>
            <a:r>
              <a:rPr lang="ar-IQ" sz="2800" dirty="0" smtClean="0"/>
              <a:t>يؤدى </a:t>
            </a:r>
            <a:r>
              <a:rPr lang="ar-IQ" sz="2800" dirty="0"/>
              <a:t>بها التمرين </a:t>
            </a:r>
            <a:endParaRPr lang="en-US" sz="2800" dirty="0"/>
          </a:p>
        </p:txBody>
      </p:sp>
      <p:sp>
        <p:nvSpPr>
          <p:cNvPr id="4" name="Footer Placeholder 3"/>
          <p:cNvSpPr>
            <a:spLocks noGrp="1"/>
          </p:cNvSpPr>
          <p:nvPr>
            <p:ph type="ftr" sz="quarter" idx="11"/>
          </p:nvPr>
        </p:nvSpPr>
        <p:spPr>
          <a:xfrm>
            <a:off x="5552500" y="5757334"/>
            <a:ext cx="5409283" cy="498470"/>
          </a:xfrm>
        </p:spPr>
        <p:txBody>
          <a:bodyPr/>
          <a:lstStyle/>
          <a:p>
            <a:r>
              <a:rPr lang="ar-IQ" sz="2000" dirty="0" smtClean="0"/>
              <a:t>محاضرة خاصة بطلبة الدكتوراه - ا. د مصطفى حسن عبد الكريم</a:t>
            </a:r>
            <a:endParaRPr lang="en-US" sz="2000"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092330238"/>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1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graphicEl>
                                              <a:dgm id="{150C7D45-13F2-46F2-9BA1-5E260A7D5485}"/>
                                            </p:graphicEl>
                                          </p:spTgt>
                                        </p:tgtEl>
                                        <p:attrNameLst>
                                          <p:attrName>style.visibility</p:attrName>
                                        </p:attrNameLst>
                                      </p:cBhvr>
                                      <p:to>
                                        <p:strVal val="visible"/>
                                      </p:to>
                                    </p:set>
                                    <p:animEffect transition="in" filter="plus(in)">
                                      <p:cBhvr>
                                        <p:cTn id="12" dur="2000"/>
                                        <p:tgtEl>
                                          <p:spTgt spid="7">
                                            <p:graphicEl>
                                              <a:dgm id="{150C7D45-13F2-46F2-9BA1-5E260A7D548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graphicEl>
                                              <a:dgm id="{6BA90449-5D79-4DD8-9B85-636ED992B6AC}"/>
                                            </p:graphicEl>
                                          </p:spTgt>
                                        </p:tgtEl>
                                        <p:attrNameLst>
                                          <p:attrName>style.visibility</p:attrName>
                                        </p:attrNameLst>
                                      </p:cBhvr>
                                      <p:to>
                                        <p:strVal val="visible"/>
                                      </p:to>
                                    </p:set>
                                    <p:animEffect transition="in" filter="plus(in)">
                                      <p:cBhvr>
                                        <p:cTn id="17" dur="2000"/>
                                        <p:tgtEl>
                                          <p:spTgt spid="7">
                                            <p:graphicEl>
                                              <a:dgm id="{6BA90449-5D79-4DD8-9B85-636ED992B6AC}"/>
                                            </p:graphicEl>
                                          </p:spTgt>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7">
                                            <p:graphicEl>
                                              <a:dgm id="{D6737BF5-5864-4D7B-9504-3421E6B5063B}"/>
                                            </p:graphicEl>
                                          </p:spTgt>
                                        </p:tgtEl>
                                        <p:attrNameLst>
                                          <p:attrName>style.visibility</p:attrName>
                                        </p:attrNameLst>
                                      </p:cBhvr>
                                      <p:to>
                                        <p:strVal val="visible"/>
                                      </p:to>
                                    </p:set>
                                    <p:animEffect transition="in" filter="plus(in)">
                                      <p:cBhvr>
                                        <p:cTn id="20" dur="2000"/>
                                        <p:tgtEl>
                                          <p:spTgt spid="7">
                                            <p:graphicEl>
                                              <a:dgm id="{D6737BF5-5864-4D7B-9504-3421E6B5063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
                                            <p:graphicEl>
                                              <a:dgm id="{EF70BC40-5FA5-4E94-8F3C-373A070D5995}"/>
                                            </p:graphicEl>
                                          </p:spTgt>
                                        </p:tgtEl>
                                        <p:attrNameLst>
                                          <p:attrName>style.visibility</p:attrName>
                                        </p:attrNameLst>
                                      </p:cBhvr>
                                      <p:to>
                                        <p:strVal val="visible"/>
                                      </p:to>
                                    </p:set>
                                    <p:animEffect transition="in" filter="plus(in)">
                                      <p:cBhvr>
                                        <p:cTn id="25" dur="2000"/>
                                        <p:tgtEl>
                                          <p:spTgt spid="7">
                                            <p:graphicEl>
                                              <a:dgm id="{EF70BC40-5FA5-4E94-8F3C-373A070D5995}"/>
                                            </p:graphicEl>
                                          </p:spTgt>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7">
                                            <p:graphicEl>
                                              <a:dgm id="{8D3BA93B-A3F6-4D52-B4BF-7C359B56A53F}"/>
                                            </p:graphicEl>
                                          </p:spTgt>
                                        </p:tgtEl>
                                        <p:attrNameLst>
                                          <p:attrName>style.visibility</p:attrName>
                                        </p:attrNameLst>
                                      </p:cBhvr>
                                      <p:to>
                                        <p:strVal val="visible"/>
                                      </p:to>
                                    </p:set>
                                    <p:animEffect transition="in" filter="plus(in)">
                                      <p:cBhvr>
                                        <p:cTn id="28" dur="2000"/>
                                        <p:tgtEl>
                                          <p:spTgt spid="7">
                                            <p:graphicEl>
                                              <a:dgm id="{8D3BA93B-A3F6-4D52-B4BF-7C359B56A53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
                                            <p:graphicEl>
                                              <a:dgm id="{2E129267-245F-4B37-9C92-DC21CBA5DDF8}"/>
                                            </p:graphicEl>
                                          </p:spTgt>
                                        </p:tgtEl>
                                        <p:attrNameLst>
                                          <p:attrName>style.visibility</p:attrName>
                                        </p:attrNameLst>
                                      </p:cBhvr>
                                      <p:to>
                                        <p:strVal val="visible"/>
                                      </p:to>
                                    </p:set>
                                    <p:animEffect transition="in" filter="plus(in)">
                                      <p:cBhvr>
                                        <p:cTn id="33" dur="2000"/>
                                        <p:tgtEl>
                                          <p:spTgt spid="7">
                                            <p:graphicEl>
                                              <a:dgm id="{2E129267-245F-4B37-9C92-DC21CBA5DDF8}"/>
                                            </p:graphicEl>
                                          </p:spTgt>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7">
                                            <p:graphicEl>
                                              <a:dgm id="{E75540DE-41C9-4644-8F4A-078E90943448}"/>
                                            </p:graphicEl>
                                          </p:spTgt>
                                        </p:tgtEl>
                                        <p:attrNameLst>
                                          <p:attrName>style.visibility</p:attrName>
                                        </p:attrNameLst>
                                      </p:cBhvr>
                                      <p:to>
                                        <p:strVal val="visible"/>
                                      </p:to>
                                    </p:set>
                                    <p:animEffect transition="in" filter="plus(in)">
                                      <p:cBhvr>
                                        <p:cTn id="36" dur="2000"/>
                                        <p:tgtEl>
                                          <p:spTgt spid="7">
                                            <p:graphicEl>
                                              <a:dgm id="{E75540DE-41C9-4644-8F4A-078E909434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008" y="720569"/>
            <a:ext cx="7491184" cy="1151965"/>
          </a:xfrm>
        </p:spPr>
        <p:txBody>
          <a:bodyPr>
            <a:normAutofit/>
          </a:bodyPr>
          <a:lstStyle/>
          <a:p>
            <a:pPr algn="r" rtl="1"/>
            <a:r>
              <a:rPr lang="ar-IQ" sz="4800" dirty="0" smtClean="0"/>
              <a:t>مستويات الشدة عن هاره 1982</a:t>
            </a:r>
            <a:endParaRPr lang="en-US" sz="48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904011868"/>
              </p:ext>
            </p:extLst>
          </p:nvPr>
        </p:nvGraphicFramePr>
        <p:xfrm>
          <a:off x="1510419" y="2229003"/>
          <a:ext cx="8216363" cy="2595880"/>
        </p:xfrm>
        <a:graphic>
          <a:graphicData uri="http://schemas.openxmlformats.org/drawingml/2006/table">
            <a:tbl>
              <a:tblPr firstRow="1" bandRow="1">
                <a:tableStyleId>{5C22544A-7EE6-4342-B048-85BDC9FD1C3A}</a:tableStyleId>
              </a:tblPr>
              <a:tblGrid>
                <a:gridCol w="3759653"/>
                <a:gridCol w="2751709"/>
                <a:gridCol w="1705001"/>
              </a:tblGrid>
              <a:tr h="370840">
                <a:tc>
                  <a:txBody>
                    <a:bodyPr/>
                    <a:lstStyle/>
                    <a:p>
                      <a:pPr marL="0" marR="0" algn="ctr" rtl="1">
                        <a:lnSpc>
                          <a:spcPct val="115000"/>
                        </a:lnSpc>
                        <a:spcBef>
                          <a:spcPts val="0"/>
                        </a:spcBef>
                        <a:spcAft>
                          <a:spcPts val="0"/>
                        </a:spcAft>
                      </a:pPr>
                      <a:r>
                        <a:rPr lang="ar-IQ" sz="1600" dirty="0">
                          <a:effectLst/>
                          <a:latin typeface="Cambria" panose="02040503050406030204" pitchFamily="18" charset="0"/>
                          <a:ea typeface="Times New Roman" panose="02020603050405020304" pitchFamily="18" charset="0"/>
                          <a:cs typeface="Times New Roman" panose="02020603050405020304" pitchFamily="18" charset="0"/>
                        </a:rPr>
                        <a:t>درجة الشدة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dirty="0">
                          <a:effectLst/>
                          <a:latin typeface="Cambria" panose="02040503050406030204" pitchFamily="18" charset="0"/>
                          <a:ea typeface="Times New Roman" panose="02020603050405020304" pitchFamily="18" charset="0"/>
                          <a:cs typeface="Times New Roman" panose="02020603050405020304" pitchFamily="18" charset="0"/>
                        </a:rPr>
                        <a:t>النسبة المئوية </a:t>
                      </a:r>
                      <a:r>
                        <a:rPr lang="ar-IQ" sz="1600" dirty="0" err="1">
                          <a:effectLst/>
                          <a:latin typeface="Cambria" panose="02040503050406030204" pitchFamily="18" charset="0"/>
                          <a:ea typeface="Times New Roman" panose="02020603050405020304" pitchFamily="18" charset="0"/>
                          <a:cs typeface="Times New Roman" panose="02020603050405020304" pitchFamily="18" charset="0"/>
                        </a:rPr>
                        <a:t>للانجاز</a:t>
                      </a:r>
                      <a:r>
                        <a:rPr lang="ar-IQ" sz="1600" dirty="0">
                          <a:effectLst/>
                          <a:latin typeface="Cambria" panose="02040503050406030204" pitchFamily="18" charset="0"/>
                          <a:ea typeface="Times New Roman" panose="02020603050405020304" pitchFamily="18" charset="0"/>
                          <a:cs typeface="Times New Roman" panose="02020603050405020304" pitchFamily="18" charset="0"/>
                        </a:rPr>
                        <a:t> القصوي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dirty="0">
                          <a:effectLst/>
                          <a:latin typeface="Cambria" panose="02040503050406030204" pitchFamily="18" charset="0"/>
                          <a:ea typeface="Times New Roman" panose="02020603050405020304" pitchFamily="18" charset="0"/>
                          <a:cs typeface="Times New Roman" panose="02020603050405020304" pitchFamily="18" charset="0"/>
                        </a:rPr>
                        <a:t>رقم الشدة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0" marR="0" algn="ctr" rtl="1">
                        <a:lnSpc>
                          <a:spcPct val="115000"/>
                        </a:lnSpc>
                        <a:spcBef>
                          <a:spcPts val="0"/>
                        </a:spcBef>
                        <a:spcAft>
                          <a:spcPts val="0"/>
                        </a:spcAft>
                      </a:pPr>
                      <a:r>
                        <a:rPr lang="ar-IQ" sz="1600" dirty="0">
                          <a:effectLst/>
                          <a:latin typeface="Calibri" panose="020F0502020204030204" pitchFamily="34" charset="0"/>
                          <a:ea typeface="Calibri" panose="020F0502020204030204" pitchFamily="34" charset="0"/>
                          <a:cs typeface="Arial" panose="020B0604020202020204" pitchFamily="34" charset="0"/>
                        </a:rPr>
                        <a:t>واطئة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a:effectLst/>
                          <a:latin typeface="Calibri" panose="020F0502020204030204" pitchFamily="34" charset="0"/>
                          <a:ea typeface="Calibri" panose="020F0502020204030204" pitchFamily="34" charset="0"/>
                          <a:cs typeface="Arial" panose="020B0604020202020204" pitchFamily="34" charset="0"/>
                        </a:rPr>
                        <a:t>30 – 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b="1" dirty="0">
                          <a:effectLst/>
                          <a:latin typeface="Cambria" panose="02040503050406030204" pitchFamily="18"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0" marR="0" algn="ctr" rtl="1">
                        <a:lnSpc>
                          <a:spcPct val="115000"/>
                        </a:lnSpc>
                        <a:spcBef>
                          <a:spcPts val="0"/>
                        </a:spcBef>
                        <a:spcAft>
                          <a:spcPts val="0"/>
                        </a:spcAft>
                      </a:pPr>
                      <a:r>
                        <a:rPr lang="ar-IQ" sz="1600" dirty="0">
                          <a:effectLst/>
                          <a:latin typeface="Calibri" panose="020F0502020204030204" pitchFamily="34" charset="0"/>
                          <a:ea typeface="Calibri" panose="020F0502020204030204" pitchFamily="34" charset="0"/>
                          <a:cs typeface="Arial" panose="020B0604020202020204" pitchFamily="34" charset="0"/>
                        </a:rPr>
                        <a:t>معتدلة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dirty="0">
                          <a:effectLst/>
                          <a:latin typeface="Calibri" panose="020F0502020204030204" pitchFamily="34" charset="0"/>
                          <a:ea typeface="Calibri" panose="020F0502020204030204" pitchFamily="34" charset="0"/>
                          <a:cs typeface="Arial" panose="020B0604020202020204" pitchFamily="34" charset="0"/>
                        </a:rPr>
                        <a:t>50 – 70%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b="1" dirty="0">
                          <a:effectLst/>
                          <a:latin typeface="Cambria" panose="02040503050406030204" pitchFamily="18"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0" marR="0" algn="ctr" rtl="1">
                        <a:lnSpc>
                          <a:spcPct val="115000"/>
                        </a:lnSpc>
                        <a:spcBef>
                          <a:spcPts val="0"/>
                        </a:spcBef>
                        <a:spcAft>
                          <a:spcPts val="0"/>
                        </a:spcAft>
                      </a:pPr>
                      <a:r>
                        <a:rPr lang="ar-IQ" sz="1600" dirty="0">
                          <a:effectLst/>
                          <a:latin typeface="Calibri" panose="020F0502020204030204" pitchFamily="34" charset="0"/>
                          <a:ea typeface="Calibri" panose="020F0502020204030204" pitchFamily="34" charset="0"/>
                          <a:cs typeface="Arial" panose="020B0604020202020204" pitchFamily="34" charset="0"/>
                        </a:rPr>
                        <a:t>متوسطة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a:effectLst/>
                          <a:latin typeface="Calibri" panose="020F0502020204030204" pitchFamily="34" charset="0"/>
                          <a:ea typeface="Calibri" panose="020F0502020204030204" pitchFamily="34" charset="0"/>
                          <a:cs typeface="Arial" panose="020B0604020202020204" pitchFamily="34" charset="0"/>
                        </a:rPr>
                        <a:t>70 – 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b="1" dirty="0">
                          <a:effectLst/>
                          <a:latin typeface="Cambria" panose="02040503050406030204" pitchFamily="18" charset="0"/>
                          <a:ea typeface="Times New Roman" panose="02020603050405020304" pitchFamily="18"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0" marR="0" algn="ctr" rtl="1">
                        <a:lnSpc>
                          <a:spcPct val="115000"/>
                        </a:lnSpc>
                        <a:spcBef>
                          <a:spcPts val="0"/>
                        </a:spcBef>
                        <a:spcAft>
                          <a:spcPts val="0"/>
                        </a:spcAft>
                      </a:pPr>
                      <a:r>
                        <a:rPr lang="ar-IQ" sz="1600" dirty="0">
                          <a:effectLst/>
                          <a:latin typeface="Calibri" panose="020F0502020204030204" pitchFamily="34" charset="0"/>
                          <a:ea typeface="Calibri" panose="020F0502020204030204" pitchFamily="34" charset="0"/>
                          <a:cs typeface="Arial" panose="020B0604020202020204" pitchFamily="34" charset="0"/>
                        </a:rPr>
                        <a:t>تحت </a:t>
                      </a:r>
                      <a:r>
                        <a:rPr lang="ar-IQ" sz="1600" dirty="0" smtClean="0">
                          <a:effectLst/>
                          <a:latin typeface="Calibri" panose="020F0502020204030204" pitchFamily="34" charset="0"/>
                          <a:ea typeface="Calibri" panose="020F0502020204030204" pitchFamily="34" charset="0"/>
                          <a:cs typeface="Arial" panose="020B0604020202020204" pitchFamily="34" charset="0"/>
                        </a:rPr>
                        <a:t>القصوى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a:effectLst/>
                          <a:latin typeface="Calibri" panose="020F0502020204030204" pitchFamily="34" charset="0"/>
                          <a:ea typeface="Calibri" panose="020F0502020204030204" pitchFamily="34" charset="0"/>
                          <a:cs typeface="Arial" panose="020B0604020202020204" pitchFamily="34" charset="0"/>
                        </a:rPr>
                        <a:t>80 – 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b="1" dirty="0">
                          <a:effectLst/>
                          <a:latin typeface="Cambria" panose="02040503050406030204" pitchFamily="18" charset="0"/>
                          <a:ea typeface="Times New Roman" panose="02020603050405020304" pitchFamily="18"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0" marR="0" algn="ctr" rtl="1">
                        <a:lnSpc>
                          <a:spcPct val="115000"/>
                        </a:lnSpc>
                        <a:spcBef>
                          <a:spcPts val="0"/>
                        </a:spcBef>
                        <a:spcAft>
                          <a:spcPts val="0"/>
                        </a:spcAft>
                      </a:pPr>
                      <a:r>
                        <a:rPr lang="ar-IQ" sz="1600" dirty="0" smtClean="0">
                          <a:effectLst/>
                          <a:latin typeface="Calibri" panose="020F0502020204030204" pitchFamily="34" charset="0"/>
                          <a:ea typeface="Calibri" panose="020F0502020204030204" pitchFamily="34" charset="0"/>
                          <a:cs typeface="Arial" panose="020B0604020202020204" pitchFamily="34" charset="0"/>
                        </a:rPr>
                        <a:t>قصوى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a:effectLst/>
                          <a:latin typeface="Calibri" panose="020F0502020204030204" pitchFamily="34" charset="0"/>
                          <a:ea typeface="Calibri" panose="020F0502020204030204" pitchFamily="34" charset="0"/>
                          <a:cs typeface="Arial" panose="020B0604020202020204" pitchFamily="34" charset="0"/>
                        </a:rPr>
                        <a:t>90 – 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b="1" dirty="0">
                          <a:effectLst/>
                          <a:latin typeface="Cambria" panose="02040503050406030204" pitchFamily="18" charset="0"/>
                          <a:ea typeface="Times New Roman" panose="02020603050405020304" pitchFamily="18"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70840">
                <a:tc>
                  <a:txBody>
                    <a:bodyPr/>
                    <a:lstStyle/>
                    <a:p>
                      <a:pPr marL="0" marR="0" algn="ctr" rtl="1">
                        <a:lnSpc>
                          <a:spcPct val="115000"/>
                        </a:lnSpc>
                        <a:spcBef>
                          <a:spcPts val="0"/>
                        </a:spcBef>
                        <a:spcAft>
                          <a:spcPts val="0"/>
                        </a:spcAft>
                      </a:pPr>
                      <a:r>
                        <a:rPr lang="ar-IQ" sz="1600" dirty="0">
                          <a:effectLst/>
                          <a:latin typeface="Calibri" panose="020F0502020204030204" pitchFamily="34" charset="0"/>
                          <a:ea typeface="Calibri" panose="020F0502020204030204" pitchFamily="34" charset="0"/>
                          <a:cs typeface="Arial" panose="020B0604020202020204" pitchFamily="34" charset="0"/>
                        </a:rPr>
                        <a:t>فوق </a:t>
                      </a:r>
                      <a:r>
                        <a:rPr lang="ar-IQ" sz="1600" dirty="0" smtClean="0">
                          <a:effectLst/>
                          <a:latin typeface="Calibri" panose="020F0502020204030204" pitchFamily="34" charset="0"/>
                          <a:ea typeface="Calibri" panose="020F0502020204030204" pitchFamily="34" charset="0"/>
                          <a:cs typeface="Arial" panose="020B0604020202020204" pitchFamily="34" charset="0"/>
                        </a:rPr>
                        <a:t>القصوى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a:effectLst/>
                          <a:latin typeface="Calibri" panose="020F0502020204030204" pitchFamily="34" charset="0"/>
                          <a:ea typeface="Calibri" panose="020F0502020204030204" pitchFamily="34" charset="0"/>
                          <a:cs typeface="Arial" panose="020B0604020202020204" pitchFamily="34" charset="0"/>
                        </a:rPr>
                        <a:t>100 – 105%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1600" b="1" dirty="0">
                          <a:effectLst/>
                          <a:latin typeface="Cambria" panose="02040503050406030204" pitchFamily="18" charset="0"/>
                          <a:ea typeface="Times New Roman" panose="02020603050405020304" pitchFamily="18"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4" name="Footer Placeholder 3"/>
          <p:cNvSpPr>
            <a:spLocks noGrp="1"/>
          </p:cNvSpPr>
          <p:nvPr>
            <p:ph type="ftr" sz="quarter" idx="11"/>
          </p:nvPr>
        </p:nvSpPr>
        <p:spPr>
          <a:xfrm>
            <a:off x="5618601" y="5757334"/>
            <a:ext cx="5728771" cy="498470"/>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39125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540" y="181299"/>
            <a:ext cx="8361517" cy="810827"/>
          </a:xfrm>
        </p:spPr>
        <p:txBody>
          <a:bodyPr>
            <a:noAutofit/>
          </a:bodyPr>
          <a:lstStyle/>
          <a:p>
            <a:pPr algn="r" rtl="1"/>
            <a:r>
              <a:rPr lang="ar-IQ" sz="3200" dirty="0" smtClean="0"/>
              <a:t>مستويات الشدة حسب أنظمة الطاقة عن فوكس </a:t>
            </a:r>
            <a:r>
              <a:rPr lang="ar-IQ" sz="3200" dirty="0" err="1" smtClean="0"/>
              <a:t>وماثيوس</a:t>
            </a:r>
            <a:r>
              <a:rPr lang="ar-IQ" sz="3200" dirty="0" smtClean="0"/>
              <a:t> 1993</a:t>
            </a:r>
            <a:endParaRPr lang="en-US" sz="32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701343850"/>
              </p:ext>
            </p:extLst>
          </p:nvPr>
        </p:nvGraphicFramePr>
        <p:xfrm>
          <a:off x="892365" y="912732"/>
          <a:ext cx="9375355" cy="4518583"/>
        </p:xfrm>
        <a:graphic>
          <a:graphicData uri="http://schemas.openxmlformats.org/drawingml/2006/table">
            <a:tbl>
              <a:tblPr rtl="1" firstRow="1" firstCol="1" bandRow="1">
                <a:tableStyleId>{5C22544A-7EE6-4342-B048-85BDC9FD1C3A}</a:tableStyleId>
              </a:tblPr>
              <a:tblGrid>
                <a:gridCol w="1491864"/>
                <a:gridCol w="1310357"/>
                <a:gridCol w="1403651"/>
                <a:gridCol w="2177989"/>
                <a:gridCol w="1495747"/>
                <a:gridCol w="1495747"/>
              </a:tblGrid>
              <a:tr h="550160">
                <a:tc rowSpan="2">
                  <a:txBody>
                    <a:bodyPr/>
                    <a:lstStyle/>
                    <a:p>
                      <a:pPr marL="0" marR="0" algn="ctr" rtl="1">
                        <a:lnSpc>
                          <a:spcPct val="115000"/>
                        </a:lnSpc>
                        <a:spcBef>
                          <a:spcPts val="0"/>
                        </a:spcBef>
                        <a:spcAft>
                          <a:spcPts val="0"/>
                        </a:spcAft>
                      </a:pPr>
                      <a:r>
                        <a:rPr lang="ar-IQ" sz="1800" dirty="0">
                          <a:effectLst/>
                        </a:rPr>
                        <a:t>رقم مجال الشدة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rowSpan="2">
                  <a:txBody>
                    <a:bodyPr/>
                    <a:lstStyle/>
                    <a:p>
                      <a:pPr marL="0" marR="0" algn="ctr" rtl="1">
                        <a:lnSpc>
                          <a:spcPct val="115000"/>
                        </a:lnSpc>
                        <a:spcBef>
                          <a:spcPts val="0"/>
                        </a:spcBef>
                        <a:spcAft>
                          <a:spcPts val="0"/>
                        </a:spcAft>
                      </a:pPr>
                      <a:r>
                        <a:rPr lang="ar-IQ" sz="1800" dirty="0">
                          <a:effectLst/>
                        </a:rPr>
                        <a:t> </a:t>
                      </a:r>
                      <a:endParaRPr lang="en-US" sz="1100" dirty="0">
                        <a:effectLst/>
                      </a:endParaRPr>
                    </a:p>
                    <a:p>
                      <a:pPr marL="0" marR="0" algn="ctr" rtl="1">
                        <a:lnSpc>
                          <a:spcPct val="115000"/>
                        </a:lnSpc>
                        <a:spcBef>
                          <a:spcPts val="0"/>
                        </a:spcBef>
                        <a:spcAft>
                          <a:spcPts val="0"/>
                        </a:spcAft>
                      </a:pPr>
                      <a:r>
                        <a:rPr lang="ar-IQ" sz="1800" dirty="0">
                          <a:effectLst/>
                        </a:rPr>
                        <a:t>فترة دوام المثير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rowSpan="2">
                  <a:txBody>
                    <a:bodyPr/>
                    <a:lstStyle/>
                    <a:p>
                      <a:pPr marL="0" marR="0" algn="ctr" rtl="1">
                        <a:lnSpc>
                          <a:spcPct val="115000"/>
                        </a:lnSpc>
                        <a:spcBef>
                          <a:spcPts val="0"/>
                        </a:spcBef>
                        <a:spcAft>
                          <a:spcPts val="0"/>
                        </a:spcAft>
                      </a:pPr>
                      <a:r>
                        <a:rPr lang="ar-IQ" sz="1800">
                          <a:effectLst/>
                        </a:rPr>
                        <a:t> </a:t>
                      </a:r>
                      <a:endParaRPr lang="en-US" sz="1100">
                        <a:effectLst/>
                      </a:endParaRPr>
                    </a:p>
                    <a:p>
                      <a:pPr marL="0" marR="0" algn="ctr" rtl="1">
                        <a:lnSpc>
                          <a:spcPct val="115000"/>
                        </a:lnSpc>
                        <a:spcBef>
                          <a:spcPts val="0"/>
                        </a:spcBef>
                        <a:spcAft>
                          <a:spcPts val="0"/>
                        </a:spcAft>
                      </a:pPr>
                      <a:r>
                        <a:rPr lang="ar-IQ" sz="1800">
                          <a:effectLst/>
                        </a:rPr>
                        <a:t>مستوى الشدة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rowSpan="2">
                  <a:txBody>
                    <a:bodyPr/>
                    <a:lstStyle/>
                    <a:p>
                      <a:pPr marL="0" marR="0" algn="ctr" rtl="1">
                        <a:lnSpc>
                          <a:spcPct val="115000"/>
                        </a:lnSpc>
                        <a:spcBef>
                          <a:spcPts val="0"/>
                        </a:spcBef>
                        <a:spcAft>
                          <a:spcPts val="0"/>
                        </a:spcAft>
                      </a:pPr>
                      <a:r>
                        <a:rPr lang="ar-IQ" sz="1800">
                          <a:effectLst/>
                        </a:rPr>
                        <a:t> </a:t>
                      </a:r>
                      <a:endParaRPr lang="en-US" sz="1100">
                        <a:effectLst/>
                      </a:endParaRPr>
                    </a:p>
                    <a:p>
                      <a:pPr marL="0" marR="0" algn="ctr" rtl="1">
                        <a:lnSpc>
                          <a:spcPct val="115000"/>
                        </a:lnSpc>
                        <a:spcBef>
                          <a:spcPts val="0"/>
                        </a:spcBef>
                        <a:spcAft>
                          <a:spcPts val="0"/>
                        </a:spcAft>
                      </a:pPr>
                      <a:r>
                        <a:rPr lang="ar-IQ" sz="1800">
                          <a:effectLst/>
                        </a:rPr>
                        <a:t>نظام تزويد الطاقة لاداء التمرين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gridSpan="2">
                  <a:txBody>
                    <a:bodyPr/>
                    <a:lstStyle/>
                    <a:p>
                      <a:pPr marL="0" marR="0" algn="ctr" rtl="1">
                        <a:lnSpc>
                          <a:spcPct val="115000"/>
                        </a:lnSpc>
                        <a:spcBef>
                          <a:spcPts val="0"/>
                        </a:spcBef>
                        <a:spcAft>
                          <a:spcPts val="0"/>
                        </a:spcAft>
                      </a:pPr>
                      <a:r>
                        <a:rPr lang="ar-IQ" sz="1800">
                          <a:effectLst/>
                        </a:rPr>
                        <a:t>نظام الطاقة + النسبة المئوية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hMerge="1">
                  <a:txBody>
                    <a:bodyPr/>
                    <a:lstStyle/>
                    <a:p>
                      <a:endParaRPr lang="en-US"/>
                    </a:p>
                  </a:txBody>
                  <a:tcPr/>
                </a:tc>
              </a:tr>
              <a:tr h="4393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0"/>
                        </a:spcAft>
                      </a:pPr>
                      <a:r>
                        <a:rPr lang="ar-IQ" sz="1800">
                          <a:effectLst/>
                        </a:rPr>
                        <a:t>لا اوكسجيني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800">
                          <a:effectLst/>
                        </a:rPr>
                        <a:t>اوكسجيني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r>
              <a:tr h="618932">
                <a:tc>
                  <a:txBody>
                    <a:bodyPr/>
                    <a:lstStyle/>
                    <a:p>
                      <a:pPr marL="0" marR="0" algn="ctr" rtl="1">
                        <a:lnSpc>
                          <a:spcPct val="115000"/>
                        </a:lnSpc>
                        <a:spcBef>
                          <a:spcPts val="0"/>
                        </a:spcBef>
                        <a:spcAft>
                          <a:spcPts val="0"/>
                        </a:spcAft>
                      </a:pPr>
                      <a:r>
                        <a:rPr lang="ar-IQ" sz="16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من 1 – 15 ثانية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حتى الحدود القصوى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نظام </a:t>
                      </a:r>
                      <a:r>
                        <a:rPr lang="ar-IQ" sz="1600" dirty="0" err="1">
                          <a:effectLst/>
                        </a:rPr>
                        <a:t>الفوسفاجيني</a:t>
                      </a:r>
                      <a:r>
                        <a:rPr lang="ar-IQ" sz="1600" dirty="0">
                          <a:effectLst/>
                        </a:rPr>
                        <a:t> بدون تراكم حامض </a:t>
                      </a:r>
                      <a:r>
                        <a:rPr lang="ar-IQ" sz="1600" dirty="0" err="1">
                          <a:effectLst/>
                        </a:rPr>
                        <a:t>اللاكتيك</a:t>
                      </a:r>
                      <a:r>
                        <a:rPr lang="ar-IQ" sz="1600" dirty="0">
                          <a:effectLst/>
                        </a:rPr>
                        <a:t> </a:t>
                      </a:r>
                      <a:r>
                        <a:rPr lang="en-US" sz="1600" dirty="0">
                          <a:effectLst/>
                        </a:rPr>
                        <a:t>ATP-CP</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95 – 100%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صفر – 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r>
              <a:tr h="879574">
                <a:tc>
                  <a:txBody>
                    <a:bodyPr/>
                    <a:lstStyle/>
                    <a:p>
                      <a:pPr marL="0" marR="0" algn="ctr" rtl="1">
                        <a:lnSpc>
                          <a:spcPct val="115000"/>
                        </a:lnSpc>
                        <a:spcBef>
                          <a:spcPts val="0"/>
                        </a:spcBef>
                        <a:spcAft>
                          <a:spcPts val="0"/>
                        </a:spcAft>
                      </a:pPr>
                      <a:r>
                        <a:rPr lang="ar-IQ" sz="16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15 – 60 ثانية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قصوي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نظام </a:t>
                      </a:r>
                      <a:r>
                        <a:rPr lang="ar-IQ" sz="1600" dirty="0" err="1">
                          <a:effectLst/>
                        </a:rPr>
                        <a:t>الفوسفاجيني</a:t>
                      </a:r>
                      <a:r>
                        <a:rPr lang="ar-IQ" sz="1600" dirty="0">
                          <a:effectLst/>
                        </a:rPr>
                        <a:t> + نظام </a:t>
                      </a:r>
                      <a:r>
                        <a:rPr lang="ar-IQ" sz="1600" dirty="0" err="1">
                          <a:effectLst/>
                        </a:rPr>
                        <a:t>الكلايكوجين</a:t>
                      </a:r>
                      <a:r>
                        <a:rPr lang="ar-IQ" sz="1600" dirty="0">
                          <a:effectLst/>
                        </a:rPr>
                        <a:t> </a:t>
                      </a:r>
                      <a:r>
                        <a:rPr lang="ar-IQ" sz="1600" dirty="0" err="1">
                          <a:effectLst/>
                        </a:rPr>
                        <a:t>اللااوكسجيني</a:t>
                      </a:r>
                      <a:r>
                        <a:rPr lang="ar-IQ" sz="1600" dirty="0">
                          <a:effectLst/>
                        </a:rPr>
                        <a:t>  </a:t>
                      </a:r>
                      <a:r>
                        <a:rPr lang="en-US" sz="1600" dirty="0">
                          <a:effectLst/>
                        </a:rPr>
                        <a:t>ATP-CP &amp; LA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80 – 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10 – 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r>
              <a:tr h="962782">
                <a:tc>
                  <a:txBody>
                    <a:bodyPr/>
                    <a:lstStyle/>
                    <a:p>
                      <a:pPr marL="0" marR="0" algn="ctr" rtl="1">
                        <a:lnSpc>
                          <a:spcPct val="115000"/>
                        </a:lnSpc>
                        <a:spcBef>
                          <a:spcPts val="0"/>
                        </a:spcBef>
                        <a:spcAft>
                          <a:spcPts val="0"/>
                        </a:spcAft>
                      </a:pPr>
                      <a:r>
                        <a:rPr lang="ar-IQ" sz="16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1 – 6 دقائق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تحت القصوي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نظام الكلايكوجين اللااوكسجيني + الاوكسجيني </a:t>
                      </a:r>
                      <a:endParaRPr lang="en-US" sz="1100">
                        <a:effectLst/>
                      </a:endParaRPr>
                    </a:p>
                    <a:p>
                      <a:pPr marL="0" marR="0" algn="ctr" rtl="1">
                        <a:lnSpc>
                          <a:spcPct val="115000"/>
                        </a:lnSpc>
                        <a:spcBef>
                          <a:spcPts val="0"/>
                        </a:spcBef>
                        <a:spcAft>
                          <a:spcPts val="0"/>
                        </a:spcAft>
                      </a:pPr>
                      <a:r>
                        <a:rPr lang="en-US" sz="1600">
                          <a:effectLst/>
                        </a:rPr>
                        <a:t>LA+aerobic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70 – </a:t>
                      </a:r>
                      <a:endParaRPr lang="en-US" sz="1100">
                        <a:effectLst/>
                      </a:endParaRPr>
                    </a:p>
                    <a:p>
                      <a:pPr marL="0" marR="0" algn="ctr" rtl="1">
                        <a:lnSpc>
                          <a:spcPct val="115000"/>
                        </a:lnSpc>
                        <a:spcBef>
                          <a:spcPts val="0"/>
                        </a:spcBef>
                        <a:spcAft>
                          <a:spcPts val="0"/>
                        </a:spcAft>
                      </a:pPr>
                      <a:r>
                        <a:rPr lang="ar-IQ" sz="1600">
                          <a:effectLst/>
                        </a:rPr>
                        <a:t>(30-40%)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30 – </a:t>
                      </a:r>
                      <a:endParaRPr lang="en-US" sz="1100" dirty="0">
                        <a:effectLst/>
                      </a:endParaRPr>
                    </a:p>
                    <a:p>
                      <a:pPr marL="0" marR="0" algn="ctr" rtl="1">
                        <a:lnSpc>
                          <a:spcPct val="115000"/>
                        </a:lnSpc>
                        <a:spcBef>
                          <a:spcPts val="0"/>
                        </a:spcBef>
                        <a:spcAft>
                          <a:spcPts val="0"/>
                        </a:spcAft>
                      </a:pPr>
                      <a:r>
                        <a:rPr lang="ar-IQ" sz="1600" dirty="0">
                          <a:effectLst/>
                        </a:rPr>
                        <a:t>(70-80%)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r>
              <a:tr h="586383">
                <a:tc>
                  <a:txBody>
                    <a:bodyPr/>
                    <a:lstStyle/>
                    <a:p>
                      <a:pPr marL="0" marR="0" algn="ctr" rtl="1">
                        <a:lnSpc>
                          <a:spcPct val="115000"/>
                        </a:lnSpc>
                        <a:spcBef>
                          <a:spcPts val="0"/>
                        </a:spcBef>
                        <a:spcAft>
                          <a:spcPts val="0"/>
                        </a:spcAft>
                      </a:pPr>
                      <a:r>
                        <a:rPr lang="ar-IQ" sz="16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6 – 30 دقيقة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متوسط</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النظام الاوكسجيني </a:t>
                      </a:r>
                      <a:r>
                        <a:rPr lang="en-US" sz="1600">
                          <a:effectLst/>
                        </a:rPr>
                        <a:t>Aerobic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(40 – 30%) - %10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(60 – 70%) – 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r>
              <a:tr h="481392">
                <a:tc>
                  <a:txBody>
                    <a:bodyPr/>
                    <a:lstStyle/>
                    <a:p>
                      <a:pPr marL="0" marR="0" algn="ctr" rtl="1">
                        <a:lnSpc>
                          <a:spcPct val="115000"/>
                        </a:lnSpc>
                        <a:spcBef>
                          <a:spcPts val="0"/>
                        </a:spcBef>
                        <a:spcAft>
                          <a:spcPts val="0"/>
                        </a:spcAft>
                      </a:pPr>
                      <a:r>
                        <a:rPr lang="ar-IQ" sz="16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اكثر من 30 دقيقة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واطئ</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النظام الاوكسجيني </a:t>
                      </a:r>
                      <a:r>
                        <a:rPr lang="en-US" sz="1600">
                          <a:effectLst/>
                        </a:rPr>
                        <a:t>Aerobic</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c>
                  <a:txBody>
                    <a:bodyPr/>
                    <a:lstStyle/>
                    <a:p>
                      <a:pPr marL="0" marR="0" algn="ctr" rtl="1">
                        <a:lnSpc>
                          <a:spcPct val="115000"/>
                        </a:lnSpc>
                        <a:spcBef>
                          <a:spcPts val="0"/>
                        </a:spcBef>
                        <a:spcAft>
                          <a:spcPts val="0"/>
                        </a:spcAft>
                      </a:pPr>
                      <a:r>
                        <a:rPr lang="ar-IQ" sz="1600" dirty="0">
                          <a:effectLst/>
                        </a:rPr>
                        <a:t>95%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3107" marR="53107" marT="0" marB="0" anchor="ctr"/>
                </a:tc>
              </a:tr>
            </a:tbl>
          </a:graphicData>
        </a:graphic>
      </p:graphicFrame>
      <p:sp>
        <p:nvSpPr>
          <p:cNvPr id="4" name="Footer Placeholder 3"/>
          <p:cNvSpPr>
            <a:spLocks noGrp="1"/>
          </p:cNvSpPr>
          <p:nvPr>
            <p:ph type="ftr" sz="quarter" idx="11"/>
          </p:nvPr>
        </p:nvSpPr>
        <p:spPr>
          <a:xfrm>
            <a:off x="5420299" y="5757334"/>
            <a:ext cx="5660208" cy="498470"/>
          </a:xfrm>
        </p:spPr>
        <p:txBody>
          <a:bodyPr/>
          <a:lstStyle/>
          <a:p>
            <a:r>
              <a:rPr lang="ar-IQ" sz="1600" dirty="0" smtClean="0"/>
              <a:t>محاضرة خاصة بطلبة الدكتوراه - ا. د مصطفى حسن عبد الكريم</a:t>
            </a:r>
            <a:endParaRPr lang="en-US" sz="1600" dirty="0"/>
          </a:p>
        </p:txBody>
      </p:sp>
    </p:spTree>
    <p:extLst>
      <p:ext uri="{BB962C8B-B14F-4D97-AF65-F5344CB8AC3E}">
        <p14:creationId xmlns:p14="http://schemas.microsoft.com/office/powerpoint/2010/main" val="20857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891" y="278175"/>
            <a:ext cx="3183588" cy="1151965"/>
          </a:xfrm>
          <a:scene3d>
            <a:camera prst="isometricOffAxis2Left"/>
            <a:lightRig rig="threePt" dir="t"/>
          </a:scene3d>
        </p:spPr>
        <p:style>
          <a:lnRef idx="1">
            <a:schemeClr val="accent1"/>
          </a:lnRef>
          <a:fillRef idx="3">
            <a:schemeClr val="accent1"/>
          </a:fillRef>
          <a:effectRef idx="2">
            <a:schemeClr val="accent1"/>
          </a:effectRef>
          <a:fontRef idx="minor">
            <a:schemeClr val="lt1"/>
          </a:fontRef>
        </p:style>
        <p:txBody>
          <a:bodyPr>
            <a:normAutofit/>
          </a:bodyPr>
          <a:lstStyle/>
          <a:p>
            <a:pPr algn="r" rtl="1"/>
            <a:r>
              <a:rPr lang="ar-IQ" sz="4000" dirty="0" smtClean="0"/>
              <a:t>طرق قياس الشدة:</a:t>
            </a:r>
            <a:endParaRPr lang="en-US" sz="4000"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2764038204"/>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6411817" y="5757334"/>
            <a:ext cx="4979624" cy="498470"/>
          </a:xfrm>
        </p:spPr>
        <p:txBody>
          <a:bodyPr/>
          <a:lstStyle/>
          <a:p>
            <a:r>
              <a:rPr lang="ar-IQ" sz="1800" dirty="0" smtClean="0"/>
              <a:t>محاضرة خاصة بطلبة الدكتوراه - ا. د مصطفى حسن عبد الكريم</a:t>
            </a:r>
            <a:endParaRPr lang="en-US" sz="1800" dirty="0"/>
          </a:p>
        </p:txBody>
      </p:sp>
    </p:spTree>
    <p:extLst>
      <p:ext uri="{BB962C8B-B14F-4D97-AF65-F5344CB8AC3E}">
        <p14:creationId xmlns:p14="http://schemas.microsoft.com/office/powerpoint/2010/main" val="98480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graphicEl>
                                              <a:dgm id="{42669ADA-51AE-4F10-8C0F-BC23EF16AD77}"/>
                                            </p:graphicEl>
                                          </p:spTgt>
                                        </p:tgtEl>
                                        <p:attrNameLst>
                                          <p:attrName>style.visibility</p:attrName>
                                        </p:attrNameLst>
                                      </p:cBhvr>
                                      <p:to>
                                        <p:strVal val="visible"/>
                                      </p:to>
                                    </p:set>
                                    <p:anim calcmode="lin" valueType="num">
                                      <p:cBhvr>
                                        <p:cTn id="16" dur="1000" fill="hold"/>
                                        <p:tgtEl>
                                          <p:spTgt spid="8">
                                            <p:graphicEl>
                                              <a:dgm id="{42669ADA-51AE-4F10-8C0F-BC23EF16AD77}"/>
                                            </p:graphicEl>
                                          </p:spTgt>
                                        </p:tgtEl>
                                        <p:attrNameLst>
                                          <p:attrName>ppt_w</p:attrName>
                                        </p:attrNameLst>
                                      </p:cBhvr>
                                      <p:tavLst>
                                        <p:tav tm="0">
                                          <p:val>
                                            <p:fltVal val="0"/>
                                          </p:val>
                                        </p:tav>
                                        <p:tav tm="100000">
                                          <p:val>
                                            <p:strVal val="#ppt_w"/>
                                          </p:val>
                                        </p:tav>
                                      </p:tavLst>
                                    </p:anim>
                                    <p:anim calcmode="lin" valueType="num">
                                      <p:cBhvr>
                                        <p:cTn id="17" dur="1000" fill="hold"/>
                                        <p:tgtEl>
                                          <p:spTgt spid="8">
                                            <p:graphicEl>
                                              <a:dgm id="{42669ADA-51AE-4F10-8C0F-BC23EF16AD77}"/>
                                            </p:graphicEl>
                                          </p:spTgt>
                                        </p:tgtEl>
                                        <p:attrNameLst>
                                          <p:attrName>ppt_h</p:attrName>
                                        </p:attrNameLst>
                                      </p:cBhvr>
                                      <p:tavLst>
                                        <p:tav tm="0">
                                          <p:val>
                                            <p:fltVal val="0"/>
                                          </p:val>
                                        </p:tav>
                                        <p:tav tm="100000">
                                          <p:val>
                                            <p:strVal val="#ppt_h"/>
                                          </p:val>
                                        </p:tav>
                                      </p:tavLst>
                                    </p:anim>
                                    <p:anim calcmode="lin" valueType="num">
                                      <p:cBhvr>
                                        <p:cTn id="18" dur="1000" fill="hold"/>
                                        <p:tgtEl>
                                          <p:spTgt spid="8">
                                            <p:graphicEl>
                                              <a:dgm id="{42669ADA-51AE-4F10-8C0F-BC23EF16AD77}"/>
                                            </p:graphicEl>
                                          </p:spTgt>
                                        </p:tgtEl>
                                        <p:attrNameLst>
                                          <p:attrName>style.rotation</p:attrName>
                                        </p:attrNameLst>
                                      </p:cBhvr>
                                      <p:tavLst>
                                        <p:tav tm="0">
                                          <p:val>
                                            <p:fltVal val="90"/>
                                          </p:val>
                                        </p:tav>
                                        <p:tav tm="100000">
                                          <p:val>
                                            <p:fltVal val="0"/>
                                          </p:val>
                                        </p:tav>
                                      </p:tavLst>
                                    </p:anim>
                                    <p:animEffect transition="in" filter="fade">
                                      <p:cBhvr>
                                        <p:cTn id="19" dur="1000"/>
                                        <p:tgtEl>
                                          <p:spTgt spid="8">
                                            <p:graphicEl>
                                              <a:dgm id="{42669ADA-51AE-4F10-8C0F-BC23EF16AD7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graphicEl>
                                              <a:dgm id="{FA393D9C-DAB2-47F2-A639-AF139525DD21}"/>
                                            </p:graphicEl>
                                          </p:spTgt>
                                        </p:tgtEl>
                                        <p:attrNameLst>
                                          <p:attrName>style.visibility</p:attrName>
                                        </p:attrNameLst>
                                      </p:cBhvr>
                                      <p:to>
                                        <p:strVal val="visible"/>
                                      </p:to>
                                    </p:set>
                                    <p:anim calcmode="lin" valueType="num">
                                      <p:cBhvr>
                                        <p:cTn id="24" dur="1000" fill="hold"/>
                                        <p:tgtEl>
                                          <p:spTgt spid="8">
                                            <p:graphicEl>
                                              <a:dgm id="{FA393D9C-DAB2-47F2-A639-AF139525DD21}"/>
                                            </p:graphicEl>
                                          </p:spTgt>
                                        </p:tgtEl>
                                        <p:attrNameLst>
                                          <p:attrName>ppt_w</p:attrName>
                                        </p:attrNameLst>
                                      </p:cBhvr>
                                      <p:tavLst>
                                        <p:tav tm="0">
                                          <p:val>
                                            <p:fltVal val="0"/>
                                          </p:val>
                                        </p:tav>
                                        <p:tav tm="100000">
                                          <p:val>
                                            <p:strVal val="#ppt_w"/>
                                          </p:val>
                                        </p:tav>
                                      </p:tavLst>
                                    </p:anim>
                                    <p:anim calcmode="lin" valueType="num">
                                      <p:cBhvr>
                                        <p:cTn id="25" dur="1000" fill="hold"/>
                                        <p:tgtEl>
                                          <p:spTgt spid="8">
                                            <p:graphicEl>
                                              <a:dgm id="{FA393D9C-DAB2-47F2-A639-AF139525DD21}"/>
                                            </p:graphicEl>
                                          </p:spTgt>
                                        </p:tgtEl>
                                        <p:attrNameLst>
                                          <p:attrName>ppt_h</p:attrName>
                                        </p:attrNameLst>
                                      </p:cBhvr>
                                      <p:tavLst>
                                        <p:tav tm="0">
                                          <p:val>
                                            <p:fltVal val="0"/>
                                          </p:val>
                                        </p:tav>
                                        <p:tav tm="100000">
                                          <p:val>
                                            <p:strVal val="#ppt_h"/>
                                          </p:val>
                                        </p:tav>
                                      </p:tavLst>
                                    </p:anim>
                                    <p:anim calcmode="lin" valueType="num">
                                      <p:cBhvr>
                                        <p:cTn id="26" dur="1000" fill="hold"/>
                                        <p:tgtEl>
                                          <p:spTgt spid="8">
                                            <p:graphicEl>
                                              <a:dgm id="{FA393D9C-DAB2-47F2-A639-AF139525DD21}"/>
                                            </p:graphicEl>
                                          </p:spTgt>
                                        </p:tgtEl>
                                        <p:attrNameLst>
                                          <p:attrName>style.rotation</p:attrName>
                                        </p:attrNameLst>
                                      </p:cBhvr>
                                      <p:tavLst>
                                        <p:tav tm="0">
                                          <p:val>
                                            <p:fltVal val="90"/>
                                          </p:val>
                                        </p:tav>
                                        <p:tav tm="100000">
                                          <p:val>
                                            <p:fltVal val="0"/>
                                          </p:val>
                                        </p:tav>
                                      </p:tavLst>
                                    </p:anim>
                                    <p:animEffect transition="in" filter="fade">
                                      <p:cBhvr>
                                        <p:cTn id="27" dur="1000"/>
                                        <p:tgtEl>
                                          <p:spTgt spid="8">
                                            <p:graphicEl>
                                              <a:dgm id="{FA393D9C-DAB2-47F2-A639-AF139525DD21}"/>
                                            </p:graphic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graphicEl>
                                              <a:dgm id="{C1305FCC-F686-45C8-8B62-DA0F83520170}"/>
                                            </p:graphicEl>
                                          </p:spTgt>
                                        </p:tgtEl>
                                        <p:attrNameLst>
                                          <p:attrName>style.visibility</p:attrName>
                                        </p:attrNameLst>
                                      </p:cBhvr>
                                      <p:to>
                                        <p:strVal val="visible"/>
                                      </p:to>
                                    </p:set>
                                    <p:anim calcmode="lin" valueType="num">
                                      <p:cBhvr>
                                        <p:cTn id="30" dur="1000" fill="hold"/>
                                        <p:tgtEl>
                                          <p:spTgt spid="8">
                                            <p:graphicEl>
                                              <a:dgm id="{C1305FCC-F686-45C8-8B62-DA0F83520170}"/>
                                            </p:graphicEl>
                                          </p:spTgt>
                                        </p:tgtEl>
                                        <p:attrNameLst>
                                          <p:attrName>ppt_w</p:attrName>
                                        </p:attrNameLst>
                                      </p:cBhvr>
                                      <p:tavLst>
                                        <p:tav tm="0">
                                          <p:val>
                                            <p:fltVal val="0"/>
                                          </p:val>
                                        </p:tav>
                                        <p:tav tm="100000">
                                          <p:val>
                                            <p:strVal val="#ppt_w"/>
                                          </p:val>
                                        </p:tav>
                                      </p:tavLst>
                                    </p:anim>
                                    <p:anim calcmode="lin" valueType="num">
                                      <p:cBhvr>
                                        <p:cTn id="31" dur="1000" fill="hold"/>
                                        <p:tgtEl>
                                          <p:spTgt spid="8">
                                            <p:graphicEl>
                                              <a:dgm id="{C1305FCC-F686-45C8-8B62-DA0F83520170}"/>
                                            </p:graphicEl>
                                          </p:spTgt>
                                        </p:tgtEl>
                                        <p:attrNameLst>
                                          <p:attrName>ppt_h</p:attrName>
                                        </p:attrNameLst>
                                      </p:cBhvr>
                                      <p:tavLst>
                                        <p:tav tm="0">
                                          <p:val>
                                            <p:fltVal val="0"/>
                                          </p:val>
                                        </p:tav>
                                        <p:tav tm="100000">
                                          <p:val>
                                            <p:strVal val="#ppt_h"/>
                                          </p:val>
                                        </p:tav>
                                      </p:tavLst>
                                    </p:anim>
                                    <p:anim calcmode="lin" valueType="num">
                                      <p:cBhvr>
                                        <p:cTn id="32" dur="1000" fill="hold"/>
                                        <p:tgtEl>
                                          <p:spTgt spid="8">
                                            <p:graphicEl>
                                              <a:dgm id="{C1305FCC-F686-45C8-8B62-DA0F83520170}"/>
                                            </p:graphicEl>
                                          </p:spTgt>
                                        </p:tgtEl>
                                        <p:attrNameLst>
                                          <p:attrName>style.rotation</p:attrName>
                                        </p:attrNameLst>
                                      </p:cBhvr>
                                      <p:tavLst>
                                        <p:tav tm="0">
                                          <p:val>
                                            <p:fltVal val="90"/>
                                          </p:val>
                                        </p:tav>
                                        <p:tav tm="100000">
                                          <p:val>
                                            <p:fltVal val="0"/>
                                          </p:val>
                                        </p:tav>
                                      </p:tavLst>
                                    </p:anim>
                                    <p:animEffect transition="in" filter="fade">
                                      <p:cBhvr>
                                        <p:cTn id="33" dur="1000"/>
                                        <p:tgtEl>
                                          <p:spTgt spid="8">
                                            <p:graphicEl>
                                              <a:dgm id="{C1305FCC-F686-45C8-8B62-DA0F8352017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8">
                                            <p:graphicEl>
                                              <a:dgm id="{1EF7D471-7357-4F3E-82E9-6E5B3D75294C}"/>
                                            </p:graphicEl>
                                          </p:spTgt>
                                        </p:tgtEl>
                                        <p:attrNameLst>
                                          <p:attrName>style.visibility</p:attrName>
                                        </p:attrNameLst>
                                      </p:cBhvr>
                                      <p:to>
                                        <p:strVal val="visible"/>
                                      </p:to>
                                    </p:set>
                                    <p:anim calcmode="lin" valueType="num">
                                      <p:cBhvr>
                                        <p:cTn id="38" dur="1000" fill="hold"/>
                                        <p:tgtEl>
                                          <p:spTgt spid="8">
                                            <p:graphicEl>
                                              <a:dgm id="{1EF7D471-7357-4F3E-82E9-6E5B3D75294C}"/>
                                            </p:graphicEl>
                                          </p:spTgt>
                                        </p:tgtEl>
                                        <p:attrNameLst>
                                          <p:attrName>ppt_w</p:attrName>
                                        </p:attrNameLst>
                                      </p:cBhvr>
                                      <p:tavLst>
                                        <p:tav tm="0">
                                          <p:val>
                                            <p:fltVal val="0"/>
                                          </p:val>
                                        </p:tav>
                                        <p:tav tm="100000">
                                          <p:val>
                                            <p:strVal val="#ppt_w"/>
                                          </p:val>
                                        </p:tav>
                                      </p:tavLst>
                                    </p:anim>
                                    <p:anim calcmode="lin" valueType="num">
                                      <p:cBhvr>
                                        <p:cTn id="39" dur="1000" fill="hold"/>
                                        <p:tgtEl>
                                          <p:spTgt spid="8">
                                            <p:graphicEl>
                                              <a:dgm id="{1EF7D471-7357-4F3E-82E9-6E5B3D75294C}"/>
                                            </p:graphicEl>
                                          </p:spTgt>
                                        </p:tgtEl>
                                        <p:attrNameLst>
                                          <p:attrName>ppt_h</p:attrName>
                                        </p:attrNameLst>
                                      </p:cBhvr>
                                      <p:tavLst>
                                        <p:tav tm="0">
                                          <p:val>
                                            <p:fltVal val="0"/>
                                          </p:val>
                                        </p:tav>
                                        <p:tav tm="100000">
                                          <p:val>
                                            <p:strVal val="#ppt_h"/>
                                          </p:val>
                                        </p:tav>
                                      </p:tavLst>
                                    </p:anim>
                                    <p:anim calcmode="lin" valueType="num">
                                      <p:cBhvr>
                                        <p:cTn id="40" dur="1000" fill="hold"/>
                                        <p:tgtEl>
                                          <p:spTgt spid="8">
                                            <p:graphicEl>
                                              <a:dgm id="{1EF7D471-7357-4F3E-82E9-6E5B3D75294C}"/>
                                            </p:graphicEl>
                                          </p:spTgt>
                                        </p:tgtEl>
                                        <p:attrNameLst>
                                          <p:attrName>style.rotation</p:attrName>
                                        </p:attrNameLst>
                                      </p:cBhvr>
                                      <p:tavLst>
                                        <p:tav tm="0">
                                          <p:val>
                                            <p:fltVal val="90"/>
                                          </p:val>
                                        </p:tav>
                                        <p:tav tm="100000">
                                          <p:val>
                                            <p:fltVal val="0"/>
                                          </p:val>
                                        </p:tav>
                                      </p:tavLst>
                                    </p:anim>
                                    <p:animEffect transition="in" filter="fade">
                                      <p:cBhvr>
                                        <p:cTn id="41" dur="1000"/>
                                        <p:tgtEl>
                                          <p:spTgt spid="8">
                                            <p:graphicEl>
                                              <a:dgm id="{1EF7D471-7357-4F3E-82E9-6E5B3D75294C}"/>
                                            </p:graphicEl>
                                          </p:spTgt>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8">
                                            <p:graphicEl>
                                              <a:dgm id="{21177F5A-F901-4F89-B264-2C7E497303C5}"/>
                                            </p:graphicEl>
                                          </p:spTgt>
                                        </p:tgtEl>
                                        <p:attrNameLst>
                                          <p:attrName>style.visibility</p:attrName>
                                        </p:attrNameLst>
                                      </p:cBhvr>
                                      <p:to>
                                        <p:strVal val="visible"/>
                                      </p:to>
                                    </p:set>
                                    <p:anim calcmode="lin" valueType="num">
                                      <p:cBhvr>
                                        <p:cTn id="44" dur="1000" fill="hold"/>
                                        <p:tgtEl>
                                          <p:spTgt spid="8">
                                            <p:graphicEl>
                                              <a:dgm id="{21177F5A-F901-4F89-B264-2C7E497303C5}"/>
                                            </p:graphicEl>
                                          </p:spTgt>
                                        </p:tgtEl>
                                        <p:attrNameLst>
                                          <p:attrName>ppt_w</p:attrName>
                                        </p:attrNameLst>
                                      </p:cBhvr>
                                      <p:tavLst>
                                        <p:tav tm="0">
                                          <p:val>
                                            <p:fltVal val="0"/>
                                          </p:val>
                                        </p:tav>
                                        <p:tav tm="100000">
                                          <p:val>
                                            <p:strVal val="#ppt_w"/>
                                          </p:val>
                                        </p:tav>
                                      </p:tavLst>
                                    </p:anim>
                                    <p:anim calcmode="lin" valueType="num">
                                      <p:cBhvr>
                                        <p:cTn id="45" dur="1000" fill="hold"/>
                                        <p:tgtEl>
                                          <p:spTgt spid="8">
                                            <p:graphicEl>
                                              <a:dgm id="{21177F5A-F901-4F89-B264-2C7E497303C5}"/>
                                            </p:graphicEl>
                                          </p:spTgt>
                                        </p:tgtEl>
                                        <p:attrNameLst>
                                          <p:attrName>ppt_h</p:attrName>
                                        </p:attrNameLst>
                                      </p:cBhvr>
                                      <p:tavLst>
                                        <p:tav tm="0">
                                          <p:val>
                                            <p:fltVal val="0"/>
                                          </p:val>
                                        </p:tav>
                                        <p:tav tm="100000">
                                          <p:val>
                                            <p:strVal val="#ppt_h"/>
                                          </p:val>
                                        </p:tav>
                                      </p:tavLst>
                                    </p:anim>
                                    <p:anim calcmode="lin" valueType="num">
                                      <p:cBhvr>
                                        <p:cTn id="46" dur="1000" fill="hold"/>
                                        <p:tgtEl>
                                          <p:spTgt spid="8">
                                            <p:graphicEl>
                                              <a:dgm id="{21177F5A-F901-4F89-B264-2C7E497303C5}"/>
                                            </p:graphicEl>
                                          </p:spTgt>
                                        </p:tgtEl>
                                        <p:attrNameLst>
                                          <p:attrName>style.rotation</p:attrName>
                                        </p:attrNameLst>
                                      </p:cBhvr>
                                      <p:tavLst>
                                        <p:tav tm="0">
                                          <p:val>
                                            <p:fltVal val="90"/>
                                          </p:val>
                                        </p:tav>
                                        <p:tav tm="100000">
                                          <p:val>
                                            <p:fltVal val="0"/>
                                          </p:val>
                                        </p:tav>
                                      </p:tavLst>
                                    </p:anim>
                                    <p:animEffect transition="in" filter="fade">
                                      <p:cBhvr>
                                        <p:cTn id="47" dur="1000"/>
                                        <p:tgtEl>
                                          <p:spTgt spid="8">
                                            <p:graphicEl>
                                              <a:dgm id="{21177F5A-F901-4F89-B264-2C7E497303C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8">
                                            <p:graphicEl>
                                              <a:dgm id="{219F9BFC-9BFA-447C-A4F3-C13993FF52BE}"/>
                                            </p:graphicEl>
                                          </p:spTgt>
                                        </p:tgtEl>
                                        <p:attrNameLst>
                                          <p:attrName>style.visibility</p:attrName>
                                        </p:attrNameLst>
                                      </p:cBhvr>
                                      <p:to>
                                        <p:strVal val="visible"/>
                                      </p:to>
                                    </p:set>
                                    <p:anim calcmode="lin" valueType="num">
                                      <p:cBhvr>
                                        <p:cTn id="52" dur="1000" fill="hold"/>
                                        <p:tgtEl>
                                          <p:spTgt spid="8">
                                            <p:graphicEl>
                                              <a:dgm id="{219F9BFC-9BFA-447C-A4F3-C13993FF52BE}"/>
                                            </p:graphicEl>
                                          </p:spTgt>
                                        </p:tgtEl>
                                        <p:attrNameLst>
                                          <p:attrName>ppt_w</p:attrName>
                                        </p:attrNameLst>
                                      </p:cBhvr>
                                      <p:tavLst>
                                        <p:tav tm="0">
                                          <p:val>
                                            <p:fltVal val="0"/>
                                          </p:val>
                                        </p:tav>
                                        <p:tav tm="100000">
                                          <p:val>
                                            <p:strVal val="#ppt_w"/>
                                          </p:val>
                                        </p:tav>
                                      </p:tavLst>
                                    </p:anim>
                                    <p:anim calcmode="lin" valueType="num">
                                      <p:cBhvr>
                                        <p:cTn id="53" dur="1000" fill="hold"/>
                                        <p:tgtEl>
                                          <p:spTgt spid="8">
                                            <p:graphicEl>
                                              <a:dgm id="{219F9BFC-9BFA-447C-A4F3-C13993FF52BE}"/>
                                            </p:graphicEl>
                                          </p:spTgt>
                                        </p:tgtEl>
                                        <p:attrNameLst>
                                          <p:attrName>ppt_h</p:attrName>
                                        </p:attrNameLst>
                                      </p:cBhvr>
                                      <p:tavLst>
                                        <p:tav tm="0">
                                          <p:val>
                                            <p:fltVal val="0"/>
                                          </p:val>
                                        </p:tav>
                                        <p:tav tm="100000">
                                          <p:val>
                                            <p:strVal val="#ppt_h"/>
                                          </p:val>
                                        </p:tav>
                                      </p:tavLst>
                                    </p:anim>
                                    <p:anim calcmode="lin" valueType="num">
                                      <p:cBhvr>
                                        <p:cTn id="54" dur="1000" fill="hold"/>
                                        <p:tgtEl>
                                          <p:spTgt spid="8">
                                            <p:graphicEl>
                                              <a:dgm id="{219F9BFC-9BFA-447C-A4F3-C13993FF52BE}"/>
                                            </p:graphicEl>
                                          </p:spTgt>
                                        </p:tgtEl>
                                        <p:attrNameLst>
                                          <p:attrName>style.rotation</p:attrName>
                                        </p:attrNameLst>
                                      </p:cBhvr>
                                      <p:tavLst>
                                        <p:tav tm="0">
                                          <p:val>
                                            <p:fltVal val="90"/>
                                          </p:val>
                                        </p:tav>
                                        <p:tav tm="100000">
                                          <p:val>
                                            <p:fltVal val="0"/>
                                          </p:val>
                                        </p:tav>
                                      </p:tavLst>
                                    </p:anim>
                                    <p:animEffect transition="in" filter="fade">
                                      <p:cBhvr>
                                        <p:cTn id="55" dur="1000"/>
                                        <p:tgtEl>
                                          <p:spTgt spid="8">
                                            <p:graphicEl>
                                              <a:dgm id="{219F9BFC-9BFA-447C-A4F3-C13993FF52BE}"/>
                                            </p:graphicEl>
                                          </p:spTgt>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8">
                                            <p:graphicEl>
                                              <a:dgm id="{E74402C0-21A1-481C-A018-6D938FF449D8}"/>
                                            </p:graphicEl>
                                          </p:spTgt>
                                        </p:tgtEl>
                                        <p:attrNameLst>
                                          <p:attrName>style.visibility</p:attrName>
                                        </p:attrNameLst>
                                      </p:cBhvr>
                                      <p:to>
                                        <p:strVal val="visible"/>
                                      </p:to>
                                    </p:set>
                                    <p:anim calcmode="lin" valueType="num">
                                      <p:cBhvr>
                                        <p:cTn id="58" dur="1000" fill="hold"/>
                                        <p:tgtEl>
                                          <p:spTgt spid="8">
                                            <p:graphicEl>
                                              <a:dgm id="{E74402C0-21A1-481C-A018-6D938FF449D8}"/>
                                            </p:graphicEl>
                                          </p:spTgt>
                                        </p:tgtEl>
                                        <p:attrNameLst>
                                          <p:attrName>ppt_w</p:attrName>
                                        </p:attrNameLst>
                                      </p:cBhvr>
                                      <p:tavLst>
                                        <p:tav tm="0">
                                          <p:val>
                                            <p:fltVal val="0"/>
                                          </p:val>
                                        </p:tav>
                                        <p:tav tm="100000">
                                          <p:val>
                                            <p:strVal val="#ppt_w"/>
                                          </p:val>
                                        </p:tav>
                                      </p:tavLst>
                                    </p:anim>
                                    <p:anim calcmode="lin" valueType="num">
                                      <p:cBhvr>
                                        <p:cTn id="59" dur="1000" fill="hold"/>
                                        <p:tgtEl>
                                          <p:spTgt spid="8">
                                            <p:graphicEl>
                                              <a:dgm id="{E74402C0-21A1-481C-A018-6D938FF449D8}"/>
                                            </p:graphicEl>
                                          </p:spTgt>
                                        </p:tgtEl>
                                        <p:attrNameLst>
                                          <p:attrName>ppt_h</p:attrName>
                                        </p:attrNameLst>
                                      </p:cBhvr>
                                      <p:tavLst>
                                        <p:tav tm="0">
                                          <p:val>
                                            <p:fltVal val="0"/>
                                          </p:val>
                                        </p:tav>
                                        <p:tav tm="100000">
                                          <p:val>
                                            <p:strVal val="#ppt_h"/>
                                          </p:val>
                                        </p:tav>
                                      </p:tavLst>
                                    </p:anim>
                                    <p:anim calcmode="lin" valueType="num">
                                      <p:cBhvr>
                                        <p:cTn id="60" dur="1000" fill="hold"/>
                                        <p:tgtEl>
                                          <p:spTgt spid="8">
                                            <p:graphicEl>
                                              <a:dgm id="{E74402C0-21A1-481C-A018-6D938FF449D8}"/>
                                            </p:graphicEl>
                                          </p:spTgt>
                                        </p:tgtEl>
                                        <p:attrNameLst>
                                          <p:attrName>style.rotation</p:attrName>
                                        </p:attrNameLst>
                                      </p:cBhvr>
                                      <p:tavLst>
                                        <p:tav tm="0">
                                          <p:val>
                                            <p:fltVal val="90"/>
                                          </p:val>
                                        </p:tav>
                                        <p:tav tm="100000">
                                          <p:val>
                                            <p:fltVal val="0"/>
                                          </p:val>
                                        </p:tav>
                                      </p:tavLst>
                                    </p:anim>
                                    <p:animEffect transition="in" filter="fade">
                                      <p:cBhvr>
                                        <p:cTn id="61" dur="1000"/>
                                        <p:tgtEl>
                                          <p:spTgt spid="8">
                                            <p:graphicEl>
                                              <a:dgm id="{E74402C0-21A1-481C-A018-6D938FF449D8}"/>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8">
                                            <p:graphicEl>
                                              <a:dgm id="{4A659163-42BB-4379-B2BF-B75F2077566B}"/>
                                            </p:graphicEl>
                                          </p:spTgt>
                                        </p:tgtEl>
                                        <p:attrNameLst>
                                          <p:attrName>style.visibility</p:attrName>
                                        </p:attrNameLst>
                                      </p:cBhvr>
                                      <p:to>
                                        <p:strVal val="visible"/>
                                      </p:to>
                                    </p:set>
                                    <p:anim calcmode="lin" valueType="num">
                                      <p:cBhvr>
                                        <p:cTn id="66" dur="1000" fill="hold"/>
                                        <p:tgtEl>
                                          <p:spTgt spid="8">
                                            <p:graphicEl>
                                              <a:dgm id="{4A659163-42BB-4379-B2BF-B75F2077566B}"/>
                                            </p:graphicEl>
                                          </p:spTgt>
                                        </p:tgtEl>
                                        <p:attrNameLst>
                                          <p:attrName>ppt_w</p:attrName>
                                        </p:attrNameLst>
                                      </p:cBhvr>
                                      <p:tavLst>
                                        <p:tav tm="0">
                                          <p:val>
                                            <p:fltVal val="0"/>
                                          </p:val>
                                        </p:tav>
                                        <p:tav tm="100000">
                                          <p:val>
                                            <p:strVal val="#ppt_w"/>
                                          </p:val>
                                        </p:tav>
                                      </p:tavLst>
                                    </p:anim>
                                    <p:anim calcmode="lin" valueType="num">
                                      <p:cBhvr>
                                        <p:cTn id="67" dur="1000" fill="hold"/>
                                        <p:tgtEl>
                                          <p:spTgt spid="8">
                                            <p:graphicEl>
                                              <a:dgm id="{4A659163-42BB-4379-B2BF-B75F2077566B}"/>
                                            </p:graphicEl>
                                          </p:spTgt>
                                        </p:tgtEl>
                                        <p:attrNameLst>
                                          <p:attrName>ppt_h</p:attrName>
                                        </p:attrNameLst>
                                      </p:cBhvr>
                                      <p:tavLst>
                                        <p:tav tm="0">
                                          <p:val>
                                            <p:fltVal val="0"/>
                                          </p:val>
                                        </p:tav>
                                        <p:tav tm="100000">
                                          <p:val>
                                            <p:strVal val="#ppt_h"/>
                                          </p:val>
                                        </p:tav>
                                      </p:tavLst>
                                    </p:anim>
                                    <p:anim calcmode="lin" valueType="num">
                                      <p:cBhvr>
                                        <p:cTn id="68" dur="1000" fill="hold"/>
                                        <p:tgtEl>
                                          <p:spTgt spid="8">
                                            <p:graphicEl>
                                              <a:dgm id="{4A659163-42BB-4379-B2BF-B75F2077566B}"/>
                                            </p:graphicEl>
                                          </p:spTgt>
                                        </p:tgtEl>
                                        <p:attrNameLst>
                                          <p:attrName>style.rotation</p:attrName>
                                        </p:attrNameLst>
                                      </p:cBhvr>
                                      <p:tavLst>
                                        <p:tav tm="0">
                                          <p:val>
                                            <p:fltVal val="90"/>
                                          </p:val>
                                        </p:tav>
                                        <p:tav tm="100000">
                                          <p:val>
                                            <p:fltVal val="0"/>
                                          </p:val>
                                        </p:tav>
                                      </p:tavLst>
                                    </p:anim>
                                    <p:animEffect transition="in" filter="fade">
                                      <p:cBhvr>
                                        <p:cTn id="69" dur="1000"/>
                                        <p:tgtEl>
                                          <p:spTgt spid="8">
                                            <p:graphicEl>
                                              <a:dgm id="{4A659163-42BB-4379-B2BF-B75F2077566B}"/>
                                            </p:graphicEl>
                                          </p:spTgt>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8">
                                            <p:graphicEl>
                                              <a:dgm id="{7DF841C5-8DC0-4C1A-B22B-85C79648B298}"/>
                                            </p:graphicEl>
                                          </p:spTgt>
                                        </p:tgtEl>
                                        <p:attrNameLst>
                                          <p:attrName>style.visibility</p:attrName>
                                        </p:attrNameLst>
                                      </p:cBhvr>
                                      <p:to>
                                        <p:strVal val="visible"/>
                                      </p:to>
                                    </p:set>
                                    <p:anim calcmode="lin" valueType="num">
                                      <p:cBhvr>
                                        <p:cTn id="72" dur="1000" fill="hold"/>
                                        <p:tgtEl>
                                          <p:spTgt spid="8">
                                            <p:graphicEl>
                                              <a:dgm id="{7DF841C5-8DC0-4C1A-B22B-85C79648B298}"/>
                                            </p:graphicEl>
                                          </p:spTgt>
                                        </p:tgtEl>
                                        <p:attrNameLst>
                                          <p:attrName>ppt_w</p:attrName>
                                        </p:attrNameLst>
                                      </p:cBhvr>
                                      <p:tavLst>
                                        <p:tav tm="0">
                                          <p:val>
                                            <p:fltVal val="0"/>
                                          </p:val>
                                        </p:tav>
                                        <p:tav tm="100000">
                                          <p:val>
                                            <p:strVal val="#ppt_w"/>
                                          </p:val>
                                        </p:tav>
                                      </p:tavLst>
                                    </p:anim>
                                    <p:anim calcmode="lin" valueType="num">
                                      <p:cBhvr>
                                        <p:cTn id="73" dur="1000" fill="hold"/>
                                        <p:tgtEl>
                                          <p:spTgt spid="8">
                                            <p:graphicEl>
                                              <a:dgm id="{7DF841C5-8DC0-4C1A-B22B-85C79648B298}"/>
                                            </p:graphicEl>
                                          </p:spTgt>
                                        </p:tgtEl>
                                        <p:attrNameLst>
                                          <p:attrName>ppt_h</p:attrName>
                                        </p:attrNameLst>
                                      </p:cBhvr>
                                      <p:tavLst>
                                        <p:tav tm="0">
                                          <p:val>
                                            <p:fltVal val="0"/>
                                          </p:val>
                                        </p:tav>
                                        <p:tav tm="100000">
                                          <p:val>
                                            <p:strVal val="#ppt_h"/>
                                          </p:val>
                                        </p:tav>
                                      </p:tavLst>
                                    </p:anim>
                                    <p:anim calcmode="lin" valueType="num">
                                      <p:cBhvr>
                                        <p:cTn id="74" dur="1000" fill="hold"/>
                                        <p:tgtEl>
                                          <p:spTgt spid="8">
                                            <p:graphicEl>
                                              <a:dgm id="{7DF841C5-8DC0-4C1A-B22B-85C79648B298}"/>
                                            </p:graphicEl>
                                          </p:spTgt>
                                        </p:tgtEl>
                                        <p:attrNameLst>
                                          <p:attrName>style.rotation</p:attrName>
                                        </p:attrNameLst>
                                      </p:cBhvr>
                                      <p:tavLst>
                                        <p:tav tm="0">
                                          <p:val>
                                            <p:fltVal val="90"/>
                                          </p:val>
                                        </p:tav>
                                        <p:tav tm="100000">
                                          <p:val>
                                            <p:fltVal val="0"/>
                                          </p:val>
                                        </p:tav>
                                      </p:tavLst>
                                    </p:anim>
                                    <p:animEffect transition="in" filter="fade">
                                      <p:cBhvr>
                                        <p:cTn id="75" dur="1000"/>
                                        <p:tgtEl>
                                          <p:spTgt spid="8">
                                            <p:graphicEl>
                                              <a:dgm id="{7DF841C5-8DC0-4C1A-B22B-85C79648B2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079" y="144074"/>
            <a:ext cx="10396882" cy="1151965"/>
          </a:xfrm>
        </p:spPr>
        <p:style>
          <a:lnRef idx="1">
            <a:schemeClr val="accent1"/>
          </a:lnRef>
          <a:fillRef idx="2">
            <a:schemeClr val="accent1"/>
          </a:fillRef>
          <a:effectRef idx="1">
            <a:schemeClr val="accent1"/>
          </a:effectRef>
          <a:fontRef idx="minor">
            <a:schemeClr val="dk1"/>
          </a:fontRef>
        </p:style>
        <p:txBody>
          <a:bodyPr>
            <a:noAutofit/>
          </a:bodyPr>
          <a:lstStyle/>
          <a:p>
            <a:pPr algn="r" rtl="1"/>
            <a:r>
              <a:rPr lang="ar-IQ" sz="3600" dirty="0" smtClean="0"/>
              <a:t>الحجم التدريبي: هو العنصر </a:t>
            </a:r>
            <a:r>
              <a:rPr lang="ar-IQ" sz="3600" dirty="0"/>
              <a:t>الكمي الجوهري اللازم لتحقيق مستوى عال من الاداء المهاري، الاعداد الخططي وخصوصا الاعداد البدني. </a:t>
            </a:r>
            <a:endParaRPr lang="en-US" sz="36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446200447"/>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5894024" y="5757334"/>
            <a:ext cx="5387248" cy="498470"/>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36022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graphicEl>
                                              <a:dgm id="{6DB4F768-5DB0-4043-B5A4-BFAE47B65E6E}"/>
                                            </p:graphicEl>
                                          </p:spTgt>
                                        </p:tgtEl>
                                        <p:attrNameLst>
                                          <p:attrName>style.visibility</p:attrName>
                                        </p:attrNameLst>
                                      </p:cBhvr>
                                      <p:to>
                                        <p:strVal val="visible"/>
                                      </p:to>
                                    </p:set>
                                    <p:anim calcmode="lin" valueType="num">
                                      <p:cBhvr>
                                        <p:cTn id="14" dur="1000" fill="hold"/>
                                        <p:tgtEl>
                                          <p:spTgt spid="5">
                                            <p:graphicEl>
                                              <a:dgm id="{6DB4F768-5DB0-4043-B5A4-BFAE47B65E6E}"/>
                                            </p:graphicEl>
                                          </p:spTgt>
                                        </p:tgtEl>
                                        <p:attrNameLst>
                                          <p:attrName>ppt_w</p:attrName>
                                        </p:attrNameLst>
                                      </p:cBhvr>
                                      <p:tavLst>
                                        <p:tav tm="0">
                                          <p:val>
                                            <p:strVal val="#ppt_w+.3"/>
                                          </p:val>
                                        </p:tav>
                                        <p:tav tm="100000">
                                          <p:val>
                                            <p:strVal val="#ppt_w"/>
                                          </p:val>
                                        </p:tav>
                                      </p:tavLst>
                                    </p:anim>
                                    <p:anim calcmode="lin" valueType="num">
                                      <p:cBhvr>
                                        <p:cTn id="15" dur="1000" fill="hold"/>
                                        <p:tgtEl>
                                          <p:spTgt spid="5">
                                            <p:graphicEl>
                                              <a:dgm id="{6DB4F768-5DB0-4043-B5A4-BFAE47B65E6E}"/>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6DB4F768-5DB0-4043-B5A4-BFAE47B65E6E}"/>
                                            </p:graphic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5">
                                            <p:graphicEl>
                                              <a:dgm id="{AB7B885B-43FC-43B9-8848-A4CA22C4C2EC}"/>
                                            </p:graphicEl>
                                          </p:spTgt>
                                        </p:tgtEl>
                                        <p:attrNameLst>
                                          <p:attrName>style.visibility</p:attrName>
                                        </p:attrNameLst>
                                      </p:cBhvr>
                                      <p:to>
                                        <p:strVal val="visible"/>
                                      </p:to>
                                    </p:set>
                                    <p:anim calcmode="lin" valueType="num">
                                      <p:cBhvr>
                                        <p:cTn id="19" dur="1000" fill="hold"/>
                                        <p:tgtEl>
                                          <p:spTgt spid="5">
                                            <p:graphicEl>
                                              <a:dgm id="{AB7B885B-43FC-43B9-8848-A4CA22C4C2EC}"/>
                                            </p:graphicEl>
                                          </p:spTgt>
                                        </p:tgtEl>
                                        <p:attrNameLst>
                                          <p:attrName>ppt_w</p:attrName>
                                        </p:attrNameLst>
                                      </p:cBhvr>
                                      <p:tavLst>
                                        <p:tav tm="0">
                                          <p:val>
                                            <p:strVal val="#ppt_w+.3"/>
                                          </p:val>
                                        </p:tav>
                                        <p:tav tm="100000">
                                          <p:val>
                                            <p:strVal val="#ppt_w"/>
                                          </p:val>
                                        </p:tav>
                                      </p:tavLst>
                                    </p:anim>
                                    <p:anim calcmode="lin" valueType="num">
                                      <p:cBhvr>
                                        <p:cTn id="20" dur="1000" fill="hold"/>
                                        <p:tgtEl>
                                          <p:spTgt spid="5">
                                            <p:graphicEl>
                                              <a:dgm id="{AB7B885B-43FC-43B9-8848-A4CA22C4C2EC}"/>
                                            </p:graphicEl>
                                          </p:spTgt>
                                        </p:tgtEl>
                                        <p:attrNameLst>
                                          <p:attrName>ppt_h</p:attrName>
                                        </p:attrNameLst>
                                      </p:cBhvr>
                                      <p:tavLst>
                                        <p:tav tm="0">
                                          <p:val>
                                            <p:strVal val="#ppt_h"/>
                                          </p:val>
                                        </p:tav>
                                        <p:tav tm="100000">
                                          <p:val>
                                            <p:strVal val="#ppt_h"/>
                                          </p:val>
                                        </p:tav>
                                      </p:tavLst>
                                    </p:anim>
                                    <p:animEffect transition="in" filter="fade">
                                      <p:cBhvr>
                                        <p:cTn id="21" dur="1000"/>
                                        <p:tgtEl>
                                          <p:spTgt spid="5">
                                            <p:graphicEl>
                                              <a:dgm id="{AB7B885B-43FC-43B9-8848-A4CA22C4C2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graphicEl>
                                              <a:dgm id="{B8A586BF-CDCE-44D8-954F-2D4A06603680}"/>
                                            </p:graphicEl>
                                          </p:spTgt>
                                        </p:tgtEl>
                                        <p:attrNameLst>
                                          <p:attrName>style.visibility</p:attrName>
                                        </p:attrNameLst>
                                      </p:cBhvr>
                                      <p:to>
                                        <p:strVal val="visible"/>
                                      </p:to>
                                    </p:set>
                                    <p:anim calcmode="lin" valueType="num">
                                      <p:cBhvr>
                                        <p:cTn id="26" dur="1000" fill="hold"/>
                                        <p:tgtEl>
                                          <p:spTgt spid="5">
                                            <p:graphicEl>
                                              <a:dgm id="{B8A586BF-CDCE-44D8-954F-2D4A06603680}"/>
                                            </p:graphicEl>
                                          </p:spTgt>
                                        </p:tgtEl>
                                        <p:attrNameLst>
                                          <p:attrName>ppt_w</p:attrName>
                                        </p:attrNameLst>
                                      </p:cBhvr>
                                      <p:tavLst>
                                        <p:tav tm="0">
                                          <p:val>
                                            <p:strVal val="#ppt_w+.3"/>
                                          </p:val>
                                        </p:tav>
                                        <p:tav tm="100000">
                                          <p:val>
                                            <p:strVal val="#ppt_w"/>
                                          </p:val>
                                        </p:tav>
                                      </p:tavLst>
                                    </p:anim>
                                    <p:anim calcmode="lin" valueType="num">
                                      <p:cBhvr>
                                        <p:cTn id="27" dur="1000" fill="hold"/>
                                        <p:tgtEl>
                                          <p:spTgt spid="5">
                                            <p:graphicEl>
                                              <a:dgm id="{B8A586BF-CDCE-44D8-954F-2D4A06603680}"/>
                                            </p:graphicEl>
                                          </p:spTgt>
                                        </p:tgtEl>
                                        <p:attrNameLst>
                                          <p:attrName>ppt_h</p:attrName>
                                        </p:attrNameLst>
                                      </p:cBhvr>
                                      <p:tavLst>
                                        <p:tav tm="0">
                                          <p:val>
                                            <p:strVal val="#ppt_h"/>
                                          </p:val>
                                        </p:tav>
                                        <p:tav tm="100000">
                                          <p:val>
                                            <p:strVal val="#ppt_h"/>
                                          </p:val>
                                        </p:tav>
                                      </p:tavLst>
                                    </p:anim>
                                    <p:animEffect transition="in" filter="fade">
                                      <p:cBhvr>
                                        <p:cTn id="28" dur="1000"/>
                                        <p:tgtEl>
                                          <p:spTgt spid="5">
                                            <p:graphicEl>
                                              <a:dgm id="{B8A586BF-CDCE-44D8-954F-2D4A06603680}"/>
                                            </p:graphicEl>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5">
                                            <p:graphicEl>
                                              <a:dgm id="{BD9CCF51-1176-472B-BF63-6DA515D0E235}"/>
                                            </p:graphicEl>
                                          </p:spTgt>
                                        </p:tgtEl>
                                        <p:attrNameLst>
                                          <p:attrName>style.visibility</p:attrName>
                                        </p:attrNameLst>
                                      </p:cBhvr>
                                      <p:to>
                                        <p:strVal val="visible"/>
                                      </p:to>
                                    </p:set>
                                    <p:anim calcmode="lin" valueType="num">
                                      <p:cBhvr>
                                        <p:cTn id="31" dur="1000" fill="hold"/>
                                        <p:tgtEl>
                                          <p:spTgt spid="5">
                                            <p:graphicEl>
                                              <a:dgm id="{BD9CCF51-1176-472B-BF63-6DA515D0E235}"/>
                                            </p:graphicEl>
                                          </p:spTgt>
                                        </p:tgtEl>
                                        <p:attrNameLst>
                                          <p:attrName>ppt_w</p:attrName>
                                        </p:attrNameLst>
                                      </p:cBhvr>
                                      <p:tavLst>
                                        <p:tav tm="0">
                                          <p:val>
                                            <p:strVal val="#ppt_w+.3"/>
                                          </p:val>
                                        </p:tav>
                                        <p:tav tm="100000">
                                          <p:val>
                                            <p:strVal val="#ppt_w"/>
                                          </p:val>
                                        </p:tav>
                                      </p:tavLst>
                                    </p:anim>
                                    <p:anim calcmode="lin" valueType="num">
                                      <p:cBhvr>
                                        <p:cTn id="32" dur="1000" fill="hold"/>
                                        <p:tgtEl>
                                          <p:spTgt spid="5">
                                            <p:graphicEl>
                                              <a:dgm id="{BD9CCF51-1176-472B-BF63-6DA515D0E235}"/>
                                            </p:graphicEl>
                                          </p:spTgt>
                                        </p:tgtEl>
                                        <p:attrNameLst>
                                          <p:attrName>ppt_h</p:attrName>
                                        </p:attrNameLst>
                                      </p:cBhvr>
                                      <p:tavLst>
                                        <p:tav tm="0">
                                          <p:val>
                                            <p:strVal val="#ppt_h"/>
                                          </p:val>
                                        </p:tav>
                                        <p:tav tm="100000">
                                          <p:val>
                                            <p:strVal val="#ppt_h"/>
                                          </p:val>
                                        </p:tav>
                                      </p:tavLst>
                                    </p:anim>
                                    <p:animEffect transition="in" filter="fade">
                                      <p:cBhvr>
                                        <p:cTn id="33" dur="1000"/>
                                        <p:tgtEl>
                                          <p:spTgt spid="5">
                                            <p:graphicEl>
                                              <a:dgm id="{BD9CCF51-1176-472B-BF63-6DA515D0E23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5">
                                            <p:graphicEl>
                                              <a:dgm id="{7187D302-ECCE-4E7D-883B-A981690FB07D}"/>
                                            </p:graphicEl>
                                          </p:spTgt>
                                        </p:tgtEl>
                                        <p:attrNameLst>
                                          <p:attrName>style.visibility</p:attrName>
                                        </p:attrNameLst>
                                      </p:cBhvr>
                                      <p:to>
                                        <p:strVal val="visible"/>
                                      </p:to>
                                    </p:set>
                                    <p:anim calcmode="lin" valueType="num">
                                      <p:cBhvr>
                                        <p:cTn id="38" dur="1000" fill="hold"/>
                                        <p:tgtEl>
                                          <p:spTgt spid="5">
                                            <p:graphicEl>
                                              <a:dgm id="{7187D302-ECCE-4E7D-883B-A981690FB07D}"/>
                                            </p:graphicEl>
                                          </p:spTgt>
                                        </p:tgtEl>
                                        <p:attrNameLst>
                                          <p:attrName>ppt_w</p:attrName>
                                        </p:attrNameLst>
                                      </p:cBhvr>
                                      <p:tavLst>
                                        <p:tav tm="0">
                                          <p:val>
                                            <p:strVal val="#ppt_w+.3"/>
                                          </p:val>
                                        </p:tav>
                                        <p:tav tm="100000">
                                          <p:val>
                                            <p:strVal val="#ppt_w"/>
                                          </p:val>
                                        </p:tav>
                                      </p:tavLst>
                                    </p:anim>
                                    <p:anim calcmode="lin" valueType="num">
                                      <p:cBhvr>
                                        <p:cTn id="39" dur="1000" fill="hold"/>
                                        <p:tgtEl>
                                          <p:spTgt spid="5">
                                            <p:graphicEl>
                                              <a:dgm id="{7187D302-ECCE-4E7D-883B-A981690FB07D}"/>
                                            </p:graphicEl>
                                          </p:spTgt>
                                        </p:tgtEl>
                                        <p:attrNameLst>
                                          <p:attrName>ppt_h</p:attrName>
                                        </p:attrNameLst>
                                      </p:cBhvr>
                                      <p:tavLst>
                                        <p:tav tm="0">
                                          <p:val>
                                            <p:strVal val="#ppt_h"/>
                                          </p:val>
                                        </p:tav>
                                        <p:tav tm="100000">
                                          <p:val>
                                            <p:strVal val="#ppt_h"/>
                                          </p:val>
                                        </p:tav>
                                      </p:tavLst>
                                    </p:anim>
                                    <p:animEffect transition="in" filter="fade">
                                      <p:cBhvr>
                                        <p:cTn id="40" dur="1000"/>
                                        <p:tgtEl>
                                          <p:spTgt spid="5">
                                            <p:graphicEl>
                                              <a:dgm id="{7187D302-ECCE-4E7D-883B-A981690FB07D}"/>
                                            </p:graphicEl>
                                          </p:spTgt>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5">
                                            <p:graphicEl>
                                              <a:dgm id="{C72BBEE6-456C-46E2-809D-B2D8193B7A0D}"/>
                                            </p:graphicEl>
                                          </p:spTgt>
                                        </p:tgtEl>
                                        <p:attrNameLst>
                                          <p:attrName>style.visibility</p:attrName>
                                        </p:attrNameLst>
                                      </p:cBhvr>
                                      <p:to>
                                        <p:strVal val="visible"/>
                                      </p:to>
                                    </p:set>
                                    <p:anim calcmode="lin" valueType="num">
                                      <p:cBhvr>
                                        <p:cTn id="43" dur="1000" fill="hold"/>
                                        <p:tgtEl>
                                          <p:spTgt spid="5">
                                            <p:graphicEl>
                                              <a:dgm id="{C72BBEE6-456C-46E2-809D-B2D8193B7A0D}"/>
                                            </p:graphicEl>
                                          </p:spTgt>
                                        </p:tgtEl>
                                        <p:attrNameLst>
                                          <p:attrName>ppt_w</p:attrName>
                                        </p:attrNameLst>
                                      </p:cBhvr>
                                      <p:tavLst>
                                        <p:tav tm="0">
                                          <p:val>
                                            <p:strVal val="#ppt_w+.3"/>
                                          </p:val>
                                        </p:tav>
                                        <p:tav tm="100000">
                                          <p:val>
                                            <p:strVal val="#ppt_w"/>
                                          </p:val>
                                        </p:tav>
                                      </p:tavLst>
                                    </p:anim>
                                    <p:anim calcmode="lin" valueType="num">
                                      <p:cBhvr>
                                        <p:cTn id="44" dur="1000" fill="hold"/>
                                        <p:tgtEl>
                                          <p:spTgt spid="5">
                                            <p:graphicEl>
                                              <a:dgm id="{C72BBEE6-456C-46E2-809D-B2D8193B7A0D}"/>
                                            </p:graphicEl>
                                          </p:spTgt>
                                        </p:tgtEl>
                                        <p:attrNameLst>
                                          <p:attrName>ppt_h</p:attrName>
                                        </p:attrNameLst>
                                      </p:cBhvr>
                                      <p:tavLst>
                                        <p:tav tm="0">
                                          <p:val>
                                            <p:strVal val="#ppt_h"/>
                                          </p:val>
                                        </p:tav>
                                        <p:tav tm="100000">
                                          <p:val>
                                            <p:strVal val="#ppt_h"/>
                                          </p:val>
                                        </p:tav>
                                      </p:tavLst>
                                    </p:anim>
                                    <p:animEffect transition="in" filter="fade">
                                      <p:cBhvr>
                                        <p:cTn id="45" dur="1000"/>
                                        <p:tgtEl>
                                          <p:spTgt spid="5">
                                            <p:graphicEl>
                                              <a:dgm id="{C72BBEE6-456C-46E2-809D-B2D8193B7A0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5">
                                            <p:graphicEl>
                                              <a:dgm id="{CB35A960-5888-437A-A31F-E70B757FB2E1}"/>
                                            </p:graphicEl>
                                          </p:spTgt>
                                        </p:tgtEl>
                                        <p:attrNameLst>
                                          <p:attrName>style.visibility</p:attrName>
                                        </p:attrNameLst>
                                      </p:cBhvr>
                                      <p:to>
                                        <p:strVal val="visible"/>
                                      </p:to>
                                    </p:set>
                                    <p:anim calcmode="lin" valueType="num">
                                      <p:cBhvr>
                                        <p:cTn id="50" dur="1000" fill="hold"/>
                                        <p:tgtEl>
                                          <p:spTgt spid="5">
                                            <p:graphicEl>
                                              <a:dgm id="{CB35A960-5888-437A-A31F-E70B757FB2E1}"/>
                                            </p:graphicEl>
                                          </p:spTgt>
                                        </p:tgtEl>
                                        <p:attrNameLst>
                                          <p:attrName>ppt_w</p:attrName>
                                        </p:attrNameLst>
                                      </p:cBhvr>
                                      <p:tavLst>
                                        <p:tav tm="0">
                                          <p:val>
                                            <p:strVal val="#ppt_w+.3"/>
                                          </p:val>
                                        </p:tav>
                                        <p:tav tm="100000">
                                          <p:val>
                                            <p:strVal val="#ppt_w"/>
                                          </p:val>
                                        </p:tav>
                                      </p:tavLst>
                                    </p:anim>
                                    <p:anim calcmode="lin" valueType="num">
                                      <p:cBhvr>
                                        <p:cTn id="51" dur="1000" fill="hold"/>
                                        <p:tgtEl>
                                          <p:spTgt spid="5">
                                            <p:graphicEl>
                                              <a:dgm id="{CB35A960-5888-437A-A31F-E70B757FB2E1}"/>
                                            </p:graphicEl>
                                          </p:spTgt>
                                        </p:tgtEl>
                                        <p:attrNameLst>
                                          <p:attrName>ppt_h</p:attrName>
                                        </p:attrNameLst>
                                      </p:cBhvr>
                                      <p:tavLst>
                                        <p:tav tm="0">
                                          <p:val>
                                            <p:strVal val="#ppt_h"/>
                                          </p:val>
                                        </p:tav>
                                        <p:tav tm="100000">
                                          <p:val>
                                            <p:strVal val="#ppt_h"/>
                                          </p:val>
                                        </p:tav>
                                      </p:tavLst>
                                    </p:anim>
                                    <p:animEffect transition="in" filter="fade">
                                      <p:cBhvr>
                                        <p:cTn id="52" dur="1000"/>
                                        <p:tgtEl>
                                          <p:spTgt spid="5">
                                            <p:graphicEl>
                                              <a:dgm id="{CB35A960-5888-437A-A31F-E70B757FB2E1}"/>
                                            </p:graphicEl>
                                          </p:spTgt>
                                        </p:tgtEl>
                                      </p:cBhvr>
                                    </p:animEffect>
                                  </p:childTnLst>
                                </p:cTn>
                              </p:par>
                              <p:par>
                                <p:cTn id="53" presetID="50" presetClass="entr" presetSubtype="0" decel="100000" fill="hold" grpId="0" nodeType="withEffect">
                                  <p:stCondLst>
                                    <p:cond delay="0"/>
                                  </p:stCondLst>
                                  <p:childTnLst>
                                    <p:set>
                                      <p:cBhvr>
                                        <p:cTn id="54" dur="1" fill="hold">
                                          <p:stCondLst>
                                            <p:cond delay="0"/>
                                          </p:stCondLst>
                                        </p:cTn>
                                        <p:tgtEl>
                                          <p:spTgt spid="5">
                                            <p:graphicEl>
                                              <a:dgm id="{D83A1BA7-44E4-40B3-81A6-84F244F11ADE}"/>
                                            </p:graphicEl>
                                          </p:spTgt>
                                        </p:tgtEl>
                                        <p:attrNameLst>
                                          <p:attrName>style.visibility</p:attrName>
                                        </p:attrNameLst>
                                      </p:cBhvr>
                                      <p:to>
                                        <p:strVal val="visible"/>
                                      </p:to>
                                    </p:set>
                                    <p:anim calcmode="lin" valueType="num">
                                      <p:cBhvr>
                                        <p:cTn id="55" dur="1000" fill="hold"/>
                                        <p:tgtEl>
                                          <p:spTgt spid="5">
                                            <p:graphicEl>
                                              <a:dgm id="{D83A1BA7-44E4-40B3-81A6-84F244F11ADE}"/>
                                            </p:graphicEl>
                                          </p:spTgt>
                                        </p:tgtEl>
                                        <p:attrNameLst>
                                          <p:attrName>ppt_w</p:attrName>
                                        </p:attrNameLst>
                                      </p:cBhvr>
                                      <p:tavLst>
                                        <p:tav tm="0">
                                          <p:val>
                                            <p:strVal val="#ppt_w+.3"/>
                                          </p:val>
                                        </p:tav>
                                        <p:tav tm="100000">
                                          <p:val>
                                            <p:strVal val="#ppt_w"/>
                                          </p:val>
                                        </p:tav>
                                      </p:tavLst>
                                    </p:anim>
                                    <p:anim calcmode="lin" valueType="num">
                                      <p:cBhvr>
                                        <p:cTn id="56" dur="1000" fill="hold"/>
                                        <p:tgtEl>
                                          <p:spTgt spid="5">
                                            <p:graphicEl>
                                              <a:dgm id="{D83A1BA7-44E4-40B3-81A6-84F244F11ADE}"/>
                                            </p:graphicEl>
                                          </p:spTgt>
                                        </p:tgtEl>
                                        <p:attrNameLst>
                                          <p:attrName>ppt_h</p:attrName>
                                        </p:attrNameLst>
                                      </p:cBhvr>
                                      <p:tavLst>
                                        <p:tav tm="0">
                                          <p:val>
                                            <p:strVal val="#ppt_h"/>
                                          </p:val>
                                        </p:tav>
                                        <p:tav tm="100000">
                                          <p:val>
                                            <p:strVal val="#ppt_h"/>
                                          </p:val>
                                        </p:tav>
                                      </p:tavLst>
                                    </p:anim>
                                    <p:animEffect transition="in" filter="fade">
                                      <p:cBhvr>
                                        <p:cTn id="57" dur="1000"/>
                                        <p:tgtEl>
                                          <p:spTgt spid="5">
                                            <p:graphicEl>
                                              <a:dgm id="{D83A1BA7-44E4-40B3-81A6-84F244F11AD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5">
                                            <p:graphicEl>
                                              <a:dgm id="{1A395499-6135-4F07-888E-DD1977356B55}"/>
                                            </p:graphicEl>
                                          </p:spTgt>
                                        </p:tgtEl>
                                        <p:attrNameLst>
                                          <p:attrName>style.visibility</p:attrName>
                                        </p:attrNameLst>
                                      </p:cBhvr>
                                      <p:to>
                                        <p:strVal val="visible"/>
                                      </p:to>
                                    </p:set>
                                    <p:anim calcmode="lin" valueType="num">
                                      <p:cBhvr>
                                        <p:cTn id="62" dur="1000" fill="hold"/>
                                        <p:tgtEl>
                                          <p:spTgt spid="5">
                                            <p:graphicEl>
                                              <a:dgm id="{1A395499-6135-4F07-888E-DD1977356B55}"/>
                                            </p:graphicEl>
                                          </p:spTgt>
                                        </p:tgtEl>
                                        <p:attrNameLst>
                                          <p:attrName>ppt_w</p:attrName>
                                        </p:attrNameLst>
                                      </p:cBhvr>
                                      <p:tavLst>
                                        <p:tav tm="0">
                                          <p:val>
                                            <p:strVal val="#ppt_w+.3"/>
                                          </p:val>
                                        </p:tav>
                                        <p:tav tm="100000">
                                          <p:val>
                                            <p:strVal val="#ppt_w"/>
                                          </p:val>
                                        </p:tav>
                                      </p:tavLst>
                                    </p:anim>
                                    <p:anim calcmode="lin" valueType="num">
                                      <p:cBhvr>
                                        <p:cTn id="63" dur="1000" fill="hold"/>
                                        <p:tgtEl>
                                          <p:spTgt spid="5">
                                            <p:graphicEl>
                                              <a:dgm id="{1A395499-6135-4F07-888E-DD1977356B55}"/>
                                            </p:graphicEl>
                                          </p:spTgt>
                                        </p:tgtEl>
                                        <p:attrNameLst>
                                          <p:attrName>ppt_h</p:attrName>
                                        </p:attrNameLst>
                                      </p:cBhvr>
                                      <p:tavLst>
                                        <p:tav tm="0">
                                          <p:val>
                                            <p:strVal val="#ppt_h"/>
                                          </p:val>
                                        </p:tav>
                                        <p:tav tm="100000">
                                          <p:val>
                                            <p:strVal val="#ppt_h"/>
                                          </p:val>
                                        </p:tav>
                                      </p:tavLst>
                                    </p:anim>
                                    <p:animEffect transition="in" filter="fade">
                                      <p:cBhvr>
                                        <p:cTn id="64" dur="1000"/>
                                        <p:tgtEl>
                                          <p:spTgt spid="5">
                                            <p:graphicEl>
                                              <a:dgm id="{1A395499-6135-4F07-888E-DD1977356B55}"/>
                                            </p:graphicEl>
                                          </p:spTgt>
                                        </p:tgtEl>
                                      </p:cBhvr>
                                    </p:animEffect>
                                  </p:childTnLst>
                                </p:cTn>
                              </p:par>
                              <p:par>
                                <p:cTn id="65" presetID="50" presetClass="entr" presetSubtype="0" decel="100000" fill="hold" grpId="0" nodeType="withEffect">
                                  <p:stCondLst>
                                    <p:cond delay="0"/>
                                  </p:stCondLst>
                                  <p:childTnLst>
                                    <p:set>
                                      <p:cBhvr>
                                        <p:cTn id="66" dur="1" fill="hold">
                                          <p:stCondLst>
                                            <p:cond delay="0"/>
                                          </p:stCondLst>
                                        </p:cTn>
                                        <p:tgtEl>
                                          <p:spTgt spid="5">
                                            <p:graphicEl>
                                              <a:dgm id="{174ED271-CD46-47C5-A92C-E8719A8A495A}"/>
                                            </p:graphicEl>
                                          </p:spTgt>
                                        </p:tgtEl>
                                        <p:attrNameLst>
                                          <p:attrName>style.visibility</p:attrName>
                                        </p:attrNameLst>
                                      </p:cBhvr>
                                      <p:to>
                                        <p:strVal val="visible"/>
                                      </p:to>
                                    </p:set>
                                    <p:anim calcmode="lin" valueType="num">
                                      <p:cBhvr>
                                        <p:cTn id="67" dur="1000" fill="hold"/>
                                        <p:tgtEl>
                                          <p:spTgt spid="5">
                                            <p:graphicEl>
                                              <a:dgm id="{174ED271-CD46-47C5-A92C-E8719A8A495A}"/>
                                            </p:graphicEl>
                                          </p:spTgt>
                                        </p:tgtEl>
                                        <p:attrNameLst>
                                          <p:attrName>ppt_w</p:attrName>
                                        </p:attrNameLst>
                                      </p:cBhvr>
                                      <p:tavLst>
                                        <p:tav tm="0">
                                          <p:val>
                                            <p:strVal val="#ppt_w+.3"/>
                                          </p:val>
                                        </p:tav>
                                        <p:tav tm="100000">
                                          <p:val>
                                            <p:strVal val="#ppt_w"/>
                                          </p:val>
                                        </p:tav>
                                      </p:tavLst>
                                    </p:anim>
                                    <p:anim calcmode="lin" valueType="num">
                                      <p:cBhvr>
                                        <p:cTn id="68" dur="1000" fill="hold"/>
                                        <p:tgtEl>
                                          <p:spTgt spid="5">
                                            <p:graphicEl>
                                              <a:dgm id="{174ED271-CD46-47C5-A92C-E8719A8A495A}"/>
                                            </p:graphicEl>
                                          </p:spTgt>
                                        </p:tgtEl>
                                        <p:attrNameLst>
                                          <p:attrName>ppt_h</p:attrName>
                                        </p:attrNameLst>
                                      </p:cBhvr>
                                      <p:tavLst>
                                        <p:tav tm="0">
                                          <p:val>
                                            <p:strVal val="#ppt_h"/>
                                          </p:val>
                                        </p:tav>
                                        <p:tav tm="100000">
                                          <p:val>
                                            <p:strVal val="#ppt_h"/>
                                          </p:val>
                                        </p:tav>
                                      </p:tavLst>
                                    </p:anim>
                                    <p:animEffect transition="in" filter="fade">
                                      <p:cBhvr>
                                        <p:cTn id="69" dur="1000"/>
                                        <p:tgtEl>
                                          <p:spTgt spid="5">
                                            <p:graphicEl>
                                              <a:dgm id="{174ED271-CD46-47C5-A92C-E8719A8A49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863" y="112923"/>
            <a:ext cx="4031887" cy="1151965"/>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r" rtl="1"/>
            <a:r>
              <a:rPr lang="ar-IQ" sz="4400" dirty="0" smtClean="0"/>
              <a:t>أنواع الحجم التدريبي:</a:t>
            </a:r>
            <a:endParaRPr lang="en-US" sz="44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858847918"/>
              </p:ext>
            </p:extLst>
          </p:nvPr>
        </p:nvGraphicFramePr>
        <p:xfrm>
          <a:off x="685801" y="1264888"/>
          <a:ext cx="10394950" cy="3857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6070294" y="5757334"/>
            <a:ext cx="5409282" cy="498470"/>
          </a:xfrm>
        </p:spPr>
        <p:txBody>
          <a:bodyPr/>
          <a:lstStyle/>
          <a:p>
            <a:r>
              <a:rPr lang="ar-IQ" sz="2000" dirty="0" smtClean="0"/>
              <a:t>محاضرة خاصة بطلبة الدكتوراه - ا. د مصطفى حسن عبد الكريم</a:t>
            </a:r>
            <a:endParaRPr lang="en-US" sz="2000" dirty="0"/>
          </a:p>
        </p:txBody>
      </p:sp>
    </p:spTree>
    <p:extLst>
      <p:ext uri="{BB962C8B-B14F-4D97-AF65-F5344CB8AC3E}">
        <p14:creationId xmlns:p14="http://schemas.microsoft.com/office/powerpoint/2010/main" val="15058251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graphicEl>
                                              <a:dgm id="{35E884CD-66F4-4C6E-B3D4-2D6A310EE75C}"/>
                                            </p:graphicEl>
                                          </p:spTgt>
                                        </p:tgtEl>
                                        <p:attrNameLst>
                                          <p:attrName>style.visibility</p:attrName>
                                        </p:attrNameLst>
                                      </p:cBhvr>
                                      <p:to>
                                        <p:strVal val="visible"/>
                                      </p:to>
                                    </p:set>
                                    <p:anim calcmode="lin" valueType="num">
                                      <p:cBhvr>
                                        <p:cTn id="12" dur="500" fill="hold"/>
                                        <p:tgtEl>
                                          <p:spTgt spid="5">
                                            <p:graphicEl>
                                              <a:dgm id="{35E884CD-66F4-4C6E-B3D4-2D6A310EE75C}"/>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35E884CD-66F4-4C6E-B3D4-2D6A310EE75C}"/>
                                            </p:graphicEl>
                                          </p:spTgt>
                                        </p:tgtEl>
                                        <p:attrNameLst>
                                          <p:attrName>ppt_h</p:attrName>
                                        </p:attrNameLst>
                                      </p:cBhvr>
                                      <p:tavLst>
                                        <p:tav tm="0">
                                          <p:val>
                                            <p:fltVal val="0"/>
                                          </p:val>
                                        </p:tav>
                                        <p:tav tm="100000">
                                          <p:val>
                                            <p:strVal val="#ppt_h"/>
                                          </p:val>
                                        </p:tav>
                                      </p:tavLst>
                                    </p:anim>
                                    <p:anim calcmode="lin" valueType="num">
                                      <p:cBhvr>
                                        <p:cTn id="14" dur="500" fill="hold"/>
                                        <p:tgtEl>
                                          <p:spTgt spid="5">
                                            <p:graphicEl>
                                              <a:dgm id="{35E884CD-66F4-4C6E-B3D4-2D6A310EE75C}"/>
                                            </p:graphicEl>
                                          </p:spTgt>
                                        </p:tgtEl>
                                        <p:attrNameLst>
                                          <p:attrName>style.rotation</p:attrName>
                                        </p:attrNameLst>
                                      </p:cBhvr>
                                      <p:tavLst>
                                        <p:tav tm="0">
                                          <p:val>
                                            <p:fltVal val="360"/>
                                          </p:val>
                                        </p:tav>
                                        <p:tav tm="100000">
                                          <p:val>
                                            <p:fltVal val="0"/>
                                          </p:val>
                                        </p:tav>
                                      </p:tavLst>
                                    </p:anim>
                                    <p:animEffect transition="in" filter="fade">
                                      <p:cBhvr>
                                        <p:cTn id="15" dur="500"/>
                                        <p:tgtEl>
                                          <p:spTgt spid="5">
                                            <p:graphicEl>
                                              <a:dgm id="{35E884CD-66F4-4C6E-B3D4-2D6A310EE75C}"/>
                                            </p:graphicEl>
                                          </p:spTgt>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5">
                                            <p:graphicEl>
                                              <a:dgm id="{30F77A87-35EF-4B0B-88FB-0CEA0E53520C}"/>
                                            </p:graphicEl>
                                          </p:spTgt>
                                        </p:tgtEl>
                                        <p:attrNameLst>
                                          <p:attrName>style.visibility</p:attrName>
                                        </p:attrNameLst>
                                      </p:cBhvr>
                                      <p:to>
                                        <p:strVal val="visible"/>
                                      </p:to>
                                    </p:set>
                                    <p:anim calcmode="lin" valueType="num">
                                      <p:cBhvr>
                                        <p:cTn id="18" dur="500" fill="hold"/>
                                        <p:tgtEl>
                                          <p:spTgt spid="5">
                                            <p:graphicEl>
                                              <a:dgm id="{30F77A87-35EF-4B0B-88FB-0CEA0E53520C}"/>
                                            </p:graphicEl>
                                          </p:spTgt>
                                        </p:tgtEl>
                                        <p:attrNameLst>
                                          <p:attrName>ppt_w</p:attrName>
                                        </p:attrNameLst>
                                      </p:cBhvr>
                                      <p:tavLst>
                                        <p:tav tm="0">
                                          <p:val>
                                            <p:fltVal val="0"/>
                                          </p:val>
                                        </p:tav>
                                        <p:tav tm="100000">
                                          <p:val>
                                            <p:strVal val="#ppt_w"/>
                                          </p:val>
                                        </p:tav>
                                      </p:tavLst>
                                    </p:anim>
                                    <p:anim calcmode="lin" valueType="num">
                                      <p:cBhvr>
                                        <p:cTn id="19" dur="500" fill="hold"/>
                                        <p:tgtEl>
                                          <p:spTgt spid="5">
                                            <p:graphicEl>
                                              <a:dgm id="{30F77A87-35EF-4B0B-88FB-0CEA0E53520C}"/>
                                            </p:graphicEl>
                                          </p:spTgt>
                                        </p:tgtEl>
                                        <p:attrNameLst>
                                          <p:attrName>ppt_h</p:attrName>
                                        </p:attrNameLst>
                                      </p:cBhvr>
                                      <p:tavLst>
                                        <p:tav tm="0">
                                          <p:val>
                                            <p:fltVal val="0"/>
                                          </p:val>
                                        </p:tav>
                                        <p:tav tm="100000">
                                          <p:val>
                                            <p:strVal val="#ppt_h"/>
                                          </p:val>
                                        </p:tav>
                                      </p:tavLst>
                                    </p:anim>
                                    <p:anim calcmode="lin" valueType="num">
                                      <p:cBhvr>
                                        <p:cTn id="20" dur="500" fill="hold"/>
                                        <p:tgtEl>
                                          <p:spTgt spid="5">
                                            <p:graphicEl>
                                              <a:dgm id="{30F77A87-35EF-4B0B-88FB-0CEA0E53520C}"/>
                                            </p:graphicEl>
                                          </p:spTgt>
                                        </p:tgtEl>
                                        <p:attrNameLst>
                                          <p:attrName>style.rotation</p:attrName>
                                        </p:attrNameLst>
                                      </p:cBhvr>
                                      <p:tavLst>
                                        <p:tav tm="0">
                                          <p:val>
                                            <p:fltVal val="360"/>
                                          </p:val>
                                        </p:tav>
                                        <p:tav tm="100000">
                                          <p:val>
                                            <p:fltVal val="0"/>
                                          </p:val>
                                        </p:tav>
                                      </p:tavLst>
                                    </p:anim>
                                    <p:animEffect transition="in" filter="fade">
                                      <p:cBhvr>
                                        <p:cTn id="21" dur="500"/>
                                        <p:tgtEl>
                                          <p:spTgt spid="5">
                                            <p:graphicEl>
                                              <a:dgm id="{30F77A87-35EF-4B0B-88FB-0CEA0E53520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5">
                                            <p:graphicEl>
                                              <a:dgm id="{56B831AB-66E1-44E3-BC22-7C0E81A940BE}"/>
                                            </p:graphicEl>
                                          </p:spTgt>
                                        </p:tgtEl>
                                        <p:attrNameLst>
                                          <p:attrName>style.visibility</p:attrName>
                                        </p:attrNameLst>
                                      </p:cBhvr>
                                      <p:to>
                                        <p:strVal val="visible"/>
                                      </p:to>
                                    </p:set>
                                    <p:anim calcmode="lin" valueType="num">
                                      <p:cBhvr>
                                        <p:cTn id="26" dur="500" fill="hold"/>
                                        <p:tgtEl>
                                          <p:spTgt spid="5">
                                            <p:graphicEl>
                                              <a:dgm id="{56B831AB-66E1-44E3-BC22-7C0E81A940BE}"/>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56B831AB-66E1-44E3-BC22-7C0E81A940BE}"/>
                                            </p:graphicEl>
                                          </p:spTgt>
                                        </p:tgtEl>
                                        <p:attrNameLst>
                                          <p:attrName>ppt_h</p:attrName>
                                        </p:attrNameLst>
                                      </p:cBhvr>
                                      <p:tavLst>
                                        <p:tav tm="0">
                                          <p:val>
                                            <p:fltVal val="0"/>
                                          </p:val>
                                        </p:tav>
                                        <p:tav tm="100000">
                                          <p:val>
                                            <p:strVal val="#ppt_h"/>
                                          </p:val>
                                        </p:tav>
                                      </p:tavLst>
                                    </p:anim>
                                    <p:anim calcmode="lin" valueType="num">
                                      <p:cBhvr>
                                        <p:cTn id="28" dur="500" fill="hold"/>
                                        <p:tgtEl>
                                          <p:spTgt spid="5">
                                            <p:graphicEl>
                                              <a:dgm id="{56B831AB-66E1-44E3-BC22-7C0E81A940BE}"/>
                                            </p:graphicEl>
                                          </p:spTgt>
                                        </p:tgtEl>
                                        <p:attrNameLst>
                                          <p:attrName>style.rotation</p:attrName>
                                        </p:attrNameLst>
                                      </p:cBhvr>
                                      <p:tavLst>
                                        <p:tav tm="0">
                                          <p:val>
                                            <p:fltVal val="360"/>
                                          </p:val>
                                        </p:tav>
                                        <p:tav tm="100000">
                                          <p:val>
                                            <p:fltVal val="0"/>
                                          </p:val>
                                        </p:tav>
                                      </p:tavLst>
                                    </p:anim>
                                    <p:animEffect transition="in" filter="fade">
                                      <p:cBhvr>
                                        <p:cTn id="29" dur="500"/>
                                        <p:tgtEl>
                                          <p:spTgt spid="5">
                                            <p:graphicEl>
                                              <a:dgm id="{56B831AB-66E1-44E3-BC22-7C0E81A940B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5">
                                            <p:graphicEl>
                                              <a:dgm id="{09C7157C-33B7-40BA-B2A5-B5114F994D1C}"/>
                                            </p:graphicEl>
                                          </p:spTgt>
                                        </p:tgtEl>
                                        <p:attrNameLst>
                                          <p:attrName>style.visibility</p:attrName>
                                        </p:attrNameLst>
                                      </p:cBhvr>
                                      <p:to>
                                        <p:strVal val="visible"/>
                                      </p:to>
                                    </p:set>
                                    <p:anim calcmode="lin" valueType="num">
                                      <p:cBhvr>
                                        <p:cTn id="34" dur="500" fill="hold"/>
                                        <p:tgtEl>
                                          <p:spTgt spid="5">
                                            <p:graphicEl>
                                              <a:dgm id="{09C7157C-33B7-40BA-B2A5-B5114F994D1C}"/>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09C7157C-33B7-40BA-B2A5-B5114F994D1C}"/>
                                            </p:graphicEl>
                                          </p:spTgt>
                                        </p:tgtEl>
                                        <p:attrNameLst>
                                          <p:attrName>ppt_h</p:attrName>
                                        </p:attrNameLst>
                                      </p:cBhvr>
                                      <p:tavLst>
                                        <p:tav tm="0">
                                          <p:val>
                                            <p:fltVal val="0"/>
                                          </p:val>
                                        </p:tav>
                                        <p:tav tm="100000">
                                          <p:val>
                                            <p:strVal val="#ppt_h"/>
                                          </p:val>
                                        </p:tav>
                                      </p:tavLst>
                                    </p:anim>
                                    <p:anim calcmode="lin" valueType="num">
                                      <p:cBhvr>
                                        <p:cTn id="36" dur="500" fill="hold"/>
                                        <p:tgtEl>
                                          <p:spTgt spid="5">
                                            <p:graphicEl>
                                              <a:dgm id="{09C7157C-33B7-40BA-B2A5-B5114F994D1C}"/>
                                            </p:graphicEl>
                                          </p:spTgt>
                                        </p:tgtEl>
                                        <p:attrNameLst>
                                          <p:attrName>style.rotation</p:attrName>
                                        </p:attrNameLst>
                                      </p:cBhvr>
                                      <p:tavLst>
                                        <p:tav tm="0">
                                          <p:val>
                                            <p:fltVal val="360"/>
                                          </p:val>
                                        </p:tav>
                                        <p:tav tm="100000">
                                          <p:val>
                                            <p:fltVal val="0"/>
                                          </p:val>
                                        </p:tav>
                                      </p:tavLst>
                                    </p:anim>
                                    <p:animEffect transition="in" filter="fade">
                                      <p:cBhvr>
                                        <p:cTn id="37" dur="500"/>
                                        <p:tgtEl>
                                          <p:spTgt spid="5">
                                            <p:graphicEl>
                                              <a:dgm id="{09C7157C-33B7-40BA-B2A5-B5114F994D1C}"/>
                                            </p:graphicEl>
                                          </p:spTgt>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5">
                                            <p:graphicEl>
                                              <a:dgm id="{75707283-3183-4CE9-8043-CE797FD1AA9A}"/>
                                            </p:graphicEl>
                                          </p:spTgt>
                                        </p:tgtEl>
                                        <p:attrNameLst>
                                          <p:attrName>style.visibility</p:attrName>
                                        </p:attrNameLst>
                                      </p:cBhvr>
                                      <p:to>
                                        <p:strVal val="visible"/>
                                      </p:to>
                                    </p:set>
                                    <p:anim calcmode="lin" valueType="num">
                                      <p:cBhvr>
                                        <p:cTn id="40" dur="500" fill="hold"/>
                                        <p:tgtEl>
                                          <p:spTgt spid="5">
                                            <p:graphicEl>
                                              <a:dgm id="{75707283-3183-4CE9-8043-CE797FD1AA9A}"/>
                                            </p:graphicEl>
                                          </p:spTgt>
                                        </p:tgtEl>
                                        <p:attrNameLst>
                                          <p:attrName>ppt_w</p:attrName>
                                        </p:attrNameLst>
                                      </p:cBhvr>
                                      <p:tavLst>
                                        <p:tav tm="0">
                                          <p:val>
                                            <p:fltVal val="0"/>
                                          </p:val>
                                        </p:tav>
                                        <p:tav tm="100000">
                                          <p:val>
                                            <p:strVal val="#ppt_w"/>
                                          </p:val>
                                        </p:tav>
                                      </p:tavLst>
                                    </p:anim>
                                    <p:anim calcmode="lin" valueType="num">
                                      <p:cBhvr>
                                        <p:cTn id="41" dur="500" fill="hold"/>
                                        <p:tgtEl>
                                          <p:spTgt spid="5">
                                            <p:graphicEl>
                                              <a:dgm id="{75707283-3183-4CE9-8043-CE797FD1AA9A}"/>
                                            </p:graphicEl>
                                          </p:spTgt>
                                        </p:tgtEl>
                                        <p:attrNameLst>
                                          <p:attrName>ppt_h</p:attrName>
                                        </p:attrNameLst>
                                      </p:cBhvr>
                                      <p:tavLst>
                                        <p:tav tm="0">
                                          <p:val>
                                            <p:fltVal val="0"/>
                                          </p:val>
                                        </p:tav>
                                        <p:tav tm="100000">
                                          <p:val>
                                            <p:strVal val="#ppt_h"/>
                                          </p:val>
                                        </p:tav>
                                      </p:tavLst>
                                    </p:anim>
                                    <p:anim calcmode="lin" valueType="num">
                                      <p:cBhvr>
                                        <p:cTn id="42" dur="500" fill="hold"/>
                                        <p:tgtEl>
                                          <p:spTgt spid="5">
                                            <p:graphicEl>
                                              <a:dgm id="{75707283-3183-4CE9-8043-CE797FD1AA9A}"/>
                                            </p:graphicEl>
                                          </p:spTgt>
                                        </p:tgtEl>
                                        <p:attrNameLst>
                                          <p:attrName>style.rotation</p:attrName>
                                        </p:attrNameLst>
                                      </p:cBhvr>
                                      <p:tavLst>
                                        <p:tav tm="0">
                                          <p:val>
                                            <p:fltVal val="360"/>
                                          </p:val>
                                        </p:tav>
                                        <p:tav tm="100000">
                                          <p:val>
                                            <p:fltVal val="0"/>
                                          </p:val>
                                        </p:tav>
                                      </p:tavLst>
                                    </p:anim>
                                    <p:animEffect transition="in" filter="fade">
                                      <p:cBhvr>
                                        <p:cTn id="43" dur="500"/>
                                        <p:tgtEl>
                                          <p:spTgt spid="5">
                                            <p:graphicEl>
                                              <a:dgm id="{75707283-3183-4CE9-8043-CE797FD1AA9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5">
                                            <p:graphicEl>
                                              <a:dgm id="{B397D81D-63EF-4A59-9564-1EA659480231}"/>
                                            </p:graphicEl>
                                          </p:spTgt>
                                        </p:tgtEl>
                                        <p:attrNameLst>
                                          <p:attrName>style.visibility</p:attrName>
                                        </p:attrNameLst>
                                      </p:cBhvr>
                                      <p:to>
                                        <p:strVal val="visible"/>
                                      </p:to>
                                    </p:set>
                                    <p:anim calcmode="lin" valueType="num">
                                      <p:cBhvr>
                                        <p:cTn id="48" dur="500" fill="hold"/>
                                        <p:tgtEl>
                                          <p:spTgt spid="5">
                                            <p:graphicEl>
                                              <a:dgm id="{B397D81D-63EF-4A59-9564-1EA659480231}"/>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B397D81D-63EF-4A59-9564-1EA659480231}"/>
                                            </p:graphicEl>
                                          </p:spTgt>
                                        </p:tgtEl>
                                        <p:attrNameLst>
                                          <p:attrName>ppt_h</p:attrName>
                                        </p:attrNameLst>
                                      </p:cBhvr>
                                      <p:tavLst>
                                        <p:tav tm="0">
                                          <p:val>
                                            <p:fltVal val="0"/>
                                          </p:val>
                                        </p:tav>
                                        <p:tav tm="100000">
                                          <p:val>
                                            <p:strVal val="#ppt_h"/>
                                          </p:val>
                                        </p:tav>
                                      </p:tavLst>
                                    </p:anim>
                                    <p:anim calcmode="lin" valueType="num">
                                      <p:cBhvr>
                                        <p:cTn id="50" dur="500" fill="hold"/>
                                        <p:tgtEl>
                                          <p:spTgt spid="5">
                                            <p:graphicEl>
                                              <a:dgm id="{B397D81D-63EF-4A59-9564-1EA659480231}"/>
                                            </p:graphicEl>
                                          </p:spTgt>
                                        </p:tgtEl>
                                        <p:attrNameLst>
                                          <p:attrName>style.rotation</p:attrName>
                                        </p:attrNameLst>
                                      </p:cBhvr>
                                      <p:tavLst>
                                        <p:tav tm="0">
                                          <p:val>
                                            <p:fltVal val="360"/>
                                          </p:val>
                                        </p:tav>
                                        <p:tav tm="100000">
                                          <p:val>
                                            <p:fltVal val="0"/>
                                          </p:val>
                                        </p:tav>
                                      </p:tavLst>
                                    </p:anim>
                                    <p:animEffect transition="in" filter="fade">
                                      <p:cBhvr>
                                        <p:cTn id="51" dur="500"/>
                                        <p:tgtEl>
                                          <p:spTgt spid="5">
                                            <p:graphicEl>
                                              <a:dgm id="{B397D81D-63EF-4A59-9564-1EA6594802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2455</TotalTime>
  <Words>1173</Words>
  <Application>Microsoft Office PowerPoint</Application>
  <PresentationFormat>Widescreen</PresentationFormat>
  <Paragraphs>257</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vt:lpstr>
      <vt:lpstr>Cambria Math</vt:lpstr>
      <vt:lpstr>Impact</vt:lpstr>
      <vt:lpstr>Times New Roman</vt:lpstr>
      <vt:lpstr>Main Event</vt:lpstr>
      <vt:lpstr>حمل التدريب الرياضي</vt:lpstr>
      <vt:lpstr>مفهوم حمل التدريب الرياضي:</vt:lpstr>
      <vt:lpstr>مكونات حمل التدريب الرياضي</vt:lpstr>
      <vt:lpstr>الشدة التدريبية: درجة صعوبة او القوة التي يؤدى بها التمرين </vt:lpstr>
      <vt:lpstr>مستويات الشدة عن هاره 1982</vt:lpstr>
      <vt:lpstr>مستويات الشدة حسب أنظمة الطاقة عن فوكس وماثيوس 1993</vt:lpstr>
      <vt:lpstr>طرق قياس الشدة:</vt:lpstr>
      <vt:lpstr>الحجم التدريبي: هو العنصر الكمي الجوهري اللازم لتحقيق مستوى عال من الاداء المهاري، الاعداد الخططي وخصوصا الاعداد البدني. </vt:lpstr>
      <vt:lpstr>أنواع الحجم التدريبي:</vt:lpstr>
      <vt:lpstr>كثافة الحمل: يقصد بكثافة الحمل مدى طول او قصر الفترة او الفترات الزمنية التي تستغرق في الراحة بين اعادة تكرار الجهد البدني (التمرين) او بين الجهود البدنية (التمرينات) المكونة للحمل.</vt:lpstr>
      <vt:lpstr>أنواع الكثافة التدريبية</vt:lpstr>
      <vt:lpstr>2- الكثافة التدريبية المطلقة:</vt:lpstr>
      <vt:lpstr>التعقيد التدريبي: يقصد بالتعقيد التدريبي هو درجة صعوبة التمارين المستخدمة في التدريب، فأن التعقيد المهاري وصعوبة اداء عنصر التوافق فيها، يمكن ان يكون سبباً في زيادة الشدة التدريبية في التدريب (بمعنى زيادة الجهد أو العبء الواقع على كاهل الرياضي). </vt:lpstr>
      <vt:lpstr>1- النسبة المئوية للشدة الجزئية:         الشدة الجزئية = معدل النبض لكل تمرين × 100/ النبض القصوي</vt:lpstr>
      <vt:lpstr>جدول يوضح الشدة الجزئية وحجم التمرين بالدقائق</vt:lpstr>
      <vt:lpstr>معادلة صعوبة الوحدة التدريبية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حمل التدريب الرياضي</dc:title>
  <dc:creator>mustafa hasan</dc:creator>
  <cp:lastModifiedBy>mustafa hasan</cp:lastModifiedBy>
  <cp:revision>30</cp:revision>
  <dcterms:created xsi:type="dcterms:W3CDTF">2018-09-20T16:18:23Z</dcterms:created>
  <dcterms:modified xsi:type="dcterms:W3CDTF">2018-09-22T19:08:56Z</dcterms:modified>
</cp:coreProperties>
</file>