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notesMasterIdLst>
    <p:notesMasterId r:id="rId22"/>
  </p:notesMasterIdLst>
  <p:sldIdLst>
    <p:sldId id="261" r:id="rId2"/>
    <p:sldId id="275" r:id="rId3"/>
    <p:sldId id="257" r:id="rId4"/>
    <p:sldId id="258" r:id="rId5"/>
    <p:sldId id="259" r:id="rId6"/>
    <p:sldId id="260" r:id="rId7"/>
    <p:sldId id="262" r:id="rId8"/>
    <p:sldId id="263" r:id="rId9"/>
    <p:sldId id="264" r:id="rId10"/>
    <p:sldId id="265" r:id="rId11"/>
    <p:sldId id="266" r:id="rId12"/>
    <p:sldId id="267" r:id="rId13"/>
    <p:sldId id="268" r:id="rId14"/>
    <p:sldId id="269" r:id="rId15"/>
    <p:sldId id="270" r:id="rId16"/>
    <p:sldId id="271" r:id="rId17"/>
    <p:sldId id="273" r:id="rId18"/>
    <p:sldId id="272" r:id="rId19"/>
    <p:sldId id="276" r:id="rId20"/>
    <p:sldId id="274" r:id="rId21"/>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0101"/>
    <a:srgbClr val="008080"/>
    <a:srgbClr val="339966"/>
    <a:srgbClr val="339933"/>
    <a:srgbClr val="006600"/>
    <a:srgbClr val="336600"/>
    <a:srgbClr val="333300"/>
    <a:srgbClr val="C8BBBA"/>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1" d="100"/>
          <a:sy n="71" d="100"/>
        </p:scale>
        <p:origin x="-57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BD5588-F261-469F-8EE8-BFE059E025A3}" type="doc">
      <dgm:prSet loTypeId="urn:microsoft.com/office/officeart/2005/8/layout/radial5" loCatId="cycle" qsTypeId="urn:microsoft.com/office/officeart/2005/8/quickstyle/3d1" qsCatId="3D" csTypeId="urn:microsoft.com/office/officeart/2005/8/colors/accent1_2" csCatId="accent1" phldr="1"/>
      <dgm:spPr/>
      <dgm:t>
        <a:bodyPr/>
        <a:lstStyle/>
        <a:p>
          <a:pPr rtl="1"/>
          <a:endParaRPr lang="ar-IQ"/>
        </a:p>
      </dgm:t>
    </dgm:pt>
    <dgm:pt modelId="{B725C61B-0DBC-4CC4-B821-99F5003D5270}">
      <dgm:prSet phldrT="[Text]" custT="1"/>
      <dgm:spPr>
        <a:solidFill>
          <a:srgbClr val="FFC000"/>
        </a:solidFill>
      </dgm:spPr>
      <dgm:t>
        <a:bodyPr/>
        <a:lstStyle/>
        <a:p>
          <a:pPr rtl="1"/>
          <a:r>
            <a:rPr lang="ar-IQ" sz="2000" b="1" dirty="0" smtClean="0">
              <a:solidFill>
                <a:schemeClr val="tx1"/>
              </a:solidFill>
            </a:rPr>
            <a:t>الانتباة</a:t>
          </a:r>
          <a:endParaRPr lang="ar-IQ" sz="2000" b="1" dirty="0">
            <a:solidFill>
              <a:schemeClr val="tx1"/>
            </a:solidFill>
          </a:endParaRPr>
        </a:p>
      </dgm:t>
    </dgm:pt>
    <dgm:pt modelId="{B21DF8F9-5983-4992-9B9F-DF0B4DCE1AEB}" type="parTrans" cxnId="{389CF5FE-4F7C-41A6-A645-731301E44D30}">
      <dgm:prSet/>
      <dgm:spPr/>
      <dgm:t>
        <a:bodyPr/>
        <a:lstStyle/>
        <a:p>
          <a:pPr rtl="1"/>
          <a:endParaRPr lang="ar-IQ"/>
        </a:p>
      </dgm:t>
    </dgm:pt>
    <dgm:pt modelId="{20C3950A-CC52-4553-B355-886E5A5D7759}" type="sibTrans" cxnId="{389CF5FE-4F7C-41A6-A645-731301E44D30}">
      <dgm:prSet/>
      <dgm:spPr/>
      <dgm:t>
        <a:bodyPr/>
        <a:lstStyle/>
        <a:p>
          <a:pPr rtl="1"/>
          <a:endParaRPr lang="ar-IQ"/>
        </a:p>
      </dgm:t>
    </dgm:pt>
    <dgm:pt modelId="{A103063A-C268-4E32-A6C4-60EE7ADCA5CA}">
      <dgm:prSet phldrT="[Text]"/>
      <dgm:spPr>
        <a:solidFill>
          <a:schemeClr val="tx2">
            <a:lumMod val="90000"/>
            <a:lumOff val="10000"/>
          </a:schemeClr>
        </a:solidFill>
      </dgm:spPr>
      <dgm:t>
        <a:bodyPr/>
        <a:lstStyle/>
        <a:p>
          <a:pPr rtl="1"/>
          <a:r>
            <a:rPr lang="ar-IQ" b="1" dirty="0" smtClean="0"/>
            <a:t>الاستجابة</a:t>
          </a:r>
          <a:endParaRPr lang="ar-IQ" b="1" dirty="0"/>
        </a:p>
      </dgm:t>
    </dgm:pt>
    <dgm:pt modelId="{D0B9CB73-E06B-47E0-995D-7C6291A96148}" type="parTrans" cxnId="{76739495-D55C-4540-BC64-41923E43FD34}">
      <dgm:prSet/>
      <dgm:spPr/>
      <dgm:t>
        <a:bodyPr/>
        <a:lstStyle/>
        <a:p>
          <a:pPr rtl="1"/>
          <a:endParaRPr lang="ar-IQ"/>
        </a:p>
      </dgm:t>
    </dgm:pt>
    <dgm:pt modelId="{D9EA5AA1-9218-4413-86D7-F3524003AF24}" type="sibTrans" cxnId="{76739495-D55C-4540-BC64-41923E43FD34}">
      <dgm:prSet/>
      <dgm:spPr/>
      <dgm:t>
        <a:bodyPr/>
        <a:lstStyle/>
        <a:p>
          <a:pPr rtl="1"/>
          <a:endParaRPr lang="ar-IQ"/>
        </a:p>
      </dgm:t>
    </dgm:pt>
    <dgm:pt modelId="{73AEB2CA-E712-4FF9-8CD7-5BA8B65410A2}">
      <dgm:prSet phldrT="[Text]" custT="1"/>
      <dgm:spPr>
        <a:solidFill>
          <a:schemeClr val="accent1">
            <a:lumMod val="40000"/>
            <a:lumOff val="60000"/>
          </a:schemeClr>
        </a:solidFill>
      </dgm:spPr>
      <dgm:t>
        <a:bodyPr/>
        <a:lstStyle/>
        <a:p>
          <a:pPr rtl="1"/>
          <a:r>
            <a:rPr lang="ar-IQ" sz="2000" b="1" dirty="0" smtClean="0">
              <a:solidFill>
                <a:schemeClr val="tx1">
                  <a:lumMod val="95000"/>
                  <a:lumOff val="5000"/>
                </a:schemeClr>
              </a:solidFill>
            </a:rPr>
            <a:t>التمييز</a:t>
          </a:r>
          <a:endParaRPr lang="ar-IQ" sz="1900" b="1" dirty="0">
            <a:solidFill>
              <a:schemeClr val="tx1">
                <a:lumMod val="95000"/>
                <a:lumOff val="5000"/>
              </a:schemeClr>
            </a:solidFill>
          </a:endParaRPr>
        </a:p>
      </dgm:t>
    </dgm:pt>
    <dgm:pt modelId="{E63D8A77-34D9-47E7-8480-26A9BC12569E}" type="parTrans" cxnId="{2C5927C9-746E-4E0C-BD87-9989F5C43920}">
      <dgm:prSet/>
      <dgm:spPr/>
      <dgm:t>
        <a:bodyPr/>
        <a:lstStyle/>
        <a:p>
          <a:pPr rtl="1"/>
          <a:endParaRPr lang="ar-IQ"/>
        </a:p>
      </dgm:t>
    </dgm:pt>
    <dgm:pt modelId="{657667EC-7C5D-41C6-B7C1-977540903F8B}" type="sibTrans" cxnId="{2C5927C9-746E-4E0C-BD87-9989F5C43920}">
      <dgm:prSet/>
      <dgm:spPr/>
      <dgm:t>
        <a:bodyPr/>
        <a:lstStyle/>
        <a:p>
          <a:pPr rtl="1"/>
          <a:endParaRPr lang="ar-IQ"/>
        </a:p>
      </dgm:t>
    </dgm:pt>
    <dgm:pt modelId="{1E86C1BC-4A1A-4AD3-B6E1-02181CB91234}">
      <dgm:prSet phldrT="[Text]" custT="1"/>
      <dgm:spPr>
        <a:solidFill>
          <a:srgbClr val="FF0000"/>
        </a:solidFill>
      </dgm:spPr>
      <dgm:t>
        <a:bodyPr/>
        <a:lstStyle/>
        <a:p>
          <a:pPr rtl="1"/>
          <a:r>
            <a:rPr lang="ar-IQ" sz="2000" b="1" dirty="0" smtClean="0"/>
            <a:t>التنظيم</a:t>
          </a:r>
          <a:endParaRPr lang="ar-IQ" sz="1900" b="1" dirty="0"/>
        </a:p>
      </dgm:t>
    </dgm:pt>
    <dgm:pt modelId="{D2BCE206-BA9A-4567-BB0B-BC0C5CED75E8}" type="parTrans" cxnId="{20222CED-5E4A-441A-A889-0F2B5EDC1870}">
      <dgm:prSet/>
      <dgm:spPr/>
      <dgm:t>
        <a:bodyPr/>
        <a:lstStyle/>
        <a:p>
          <a:pPr rtl="1"/>
          <a:endParaRPr lang="ar-IQ"/>
        </a:p>
      </dgm:t>
    </dgm:pt>
    <dgm:pt modelId="{99C1AFE7-C59A-43A8-9041-983E7BC692FB}" type="sibTrans" cxnId="{20222CED-5E4A-441A-A889-0F2B5EDC1870}">
      <dgm:prSet/>
      <dgm:spPr/>
      <dgm:t>
        <a:bodyPr/>
        <a:lstStyle/>
        <a:p>
          <a:pPr rtl="1"/>
          <a:endParaRPr lang="ar-IQ"/>
        </a:p>
      </dgm:t>
    </dgm:pt>
    <dgm:pt modelId="{0FA1C338-E810-4ABC-A177-5481B973AF10}">
      <dgm:prSet phldrT="[Text]" custT="1"/>
      <dgm:spPr>
        <a:solidFill>
          <a:srgbClr val="00B050"/>
        </a:solidFill>
      </dgm:spPr>
      <dgm:t>
        <a:bodyPr/>
        <a:lstStyle/>
        <a:p>
          <a:pPr rtl="1"/>
          <a:r>
            <a:rPr lang="ar-IQ" sz="2000" b="1" dirty="0" smtClean="0">
              <a:solidFill>
                <a:schemeClr val="tx1">
                  <a:lumMod val="95000"/>
                  <a:lumOff val="5000"/>
                </a:schemeClr>
              </a:solidFill>
            </a:rPr>
            <a:t>التقييم</a:t>
          </a:r>
          <a:endParaRPr lang="ar-IQ" sz="1900" b="1" dirty="0">
            <a:solidFill>
              <a:schemeClr val="tx1">
                <a:lumMod val="95000"/>
                <a:lumOff val="5000"/>
              </a:schemeClr>
            </a:solidFill>
          </a:endParaRPr>
        </a:p>
      </dgm:t>
    </dgm:pt>
    <dgm:pt modelId="{D6DC09AB-F0CF-4118-887B-E1E6CCFDE9DC}" type="parTrans" cxnId="{001E3C2C-25DC-4A91-A319-AEF8B2078732}">
      <dgm:prSet/>
      <dgm:spPr/>
      <dgm:t>
        <a:bodyPr/>
        <a:lstStyle/>
        <a:p>
          <a:pPr rtl="1"/>
          <a:endParaRPr lang="ar-IQ"/>
        </a:p>
      </dgm:t>
    </dgm:pt>
    <dgm:pt modelId="{9779117A-782A-4A3B-A928-45D194EE08F8}" type="sibTrans" cxnId="{001E3C2C-25DC-4A91-A319-AEF8B2078732}">
      <dgm:prSet/>
      <dgm:spPr/>
      <dgm:t>
        <a:bodyPr/>
        <a:lstStyle/>
        <a:p>
          <a:pPr rtl="1"/>
          <a:endParaRPr lang="ar-IQ"/>
        </a:p>
      </dgm:t>
    </dgm:pt>
    <dgm:pt modelId="{87BF2098-831C-4541-BC49-387D9430A724}" type="pres">
      <dgm:prSet presAssocID="{D1BD5588-F261-469F-8EE8-BFE059E025A3}" presName="Name0" presStyleCnt="0">
        <dgm:presLayoutVars>
          <dgm:chMax val="1"/>
          <dgm:dir/>
          <dgm:animLvl val="ctr"/>
          <dgm:resizeHandles val="exact"/>
        </dgm:presLayoutVars>
      </dgm:prSet>
      <dgm:spPr/>
      <dgm:t>
        <a:bodyPr/>
        <a:lstStyle/>
        <a:p>
          <a:pPr rtl="1"/>
          <a:endParaRPr lang="ar-IQ"/>
        </a:p>
      </dgm:t>
    </dgm:pt>
    <dgm:pt modelId="{B44DA82F-D63D-4A27-A1B0-97435E375FB1}" type="pres">
      <dgm:prSet presAssocID="{B725C61B-0DBC-4CC4-B821-99F5003D5270}" presName="centerShape" presStyleLbl="node0" presStyleIdx="0" presStyleCnt="1"/>
      <dgm:spPr/>
      <dgm:t>
        <a:bodyPr/>
        <a:lstStyle/>
        <a:p>
          <a:pPr rtl="1"/>
          <a:endParaRPr lang="ar-IQ"/>
        </a:p>
      </dgm:t>
    </dgm:pt>
    <dgm:pt modelId="{8FEF9E56-24F7-4158-B103-4068BC907B91}" type="pres">
      <dgm:prSet presAssocID="{D0B9CB73-E06B-47E0-995D-7C6291A96148}" presName="parTrans" presStyleLbl="sibTrans2D1" presStyleIdx="0" presStyleCnt="4"/>
      <dgm:spPr/>
      <dgm:t>
        <a:bodyPr/>
        <a:lstStyle/>
        <a:p>
          <a:pPr rtl="1"/>
          <a:endParaRPr lang="ar-IQ"/>
        </a:p>
      </dgm:t>
    </dgm:pt>
    <dgm:pt modelId="{9782D808-65A0-4419-9F67-D0E05B62D26A}" type="pres">
      <dgm:prSet presAssocID="{D0B9CB73-E06B-47E0-995D-7C6291A96148}" presName="connectorText" presStyleLbl="sibTrans2D1" presStyleIdx="0" presStyleCnt="4"/>
      <dgm:spPr/>
      <dgm:t>
        <a:bodyPr/>
        <a:lstStyle/>
        <a:p>
          <a:pPr rtl="1"/>
          <a:endParaRPr lang="ar-IQ"/>
        </a:p>
      </dgm:t>
    </dgm:pt>
    <dgm:pt modelId="{82640ABB-0A9B-4F97-A0A0-A84CF4F936BD}" type="pres">
      <dgm:prSet presAssocID="{A103063A-C268-4E32-A6C4-60EE7ADCA5CA}" presName="node" presStyleLbl="node1" presStyleIdx="0" presStyleCnt="4">
        <dgm:presLayoutVars>
          <dgm:bulletEnabled val="1"/>
        </dgm:presLayoutVars>
      </dgm:prSet>
      <dgm:spPr/>
      <dgm:t>
        <a:bodyPr/>
        <a:lstStyle/>
        <a:p>
          <a:pPr rtl="1"/>
          <a:endParaRPr lang="ar-IQ"/>
        </a:p>
      </dgm:t>
    </dgm:pt>
    <dgm:pt modelId="{E1F532F3-D9E6-4B29-B13E-A593A7FE62DE}" type="pres">
      <dgm:prSet presAssocID="{E63D8A77-34D9-47E7-8480-26A9BC12569E}" presName="parTrans" presStyleLbl="sibTrans2D1" presStyleIdx="1" presStyleCnt="4"/>
      <dgm:spPr/>
      <dgm:t>
        <a:bodyPr/>
        <a:lstStyle/>
        <a:p>
          <a:pPr rtl="1"/>
          <a:endParaRPr lang="ar-IQ"/>
        </a:p>
      </dgm:t>
    </dgm:pt>
    <dgm:pt modelId="{F8934FFA-5E84-4CC6-976F-8BAF5D78F1AA}" type="pres">
      <dgm:prSet presAssocID="{E63D8A77-34D9-47E7-8480-26A9BC12569E}" presName="connectorText" presStyleLbl="sibTrans2D1" presStyleIdx="1" presStyleCnt="4"/>
      <dgm:spPr/>
      <dgm:t>
        <a:bodyPr/>
        <a:lstStyle/>
        <a:p>
          <a:pPr rtl="1"/>
          <a:endParaRPr lang="ar-IQ"/>
        </a:p>
      </dgm:t>
    </dgm:pt>
    <dgm:pt modelId="{8D2D5EAE-39D9-4B0E-9268-064C58B3543B}" type="pres">
      <dgm:prSet presAssocID="{73AEB2CA-E712-4FF9-8CD7-5BA8B65410A2}" presName="node" presStyleLbl="node1" presStyleIdx="1" presStyleCnt="4">
        <dgm:presLayoutVars>
          <dgm:bulletEnabled val="1"/>
        </dgm:presLayoutVars>
      </dgm:prSet>
      <dgm:spPr/>
      <dgm:t>
        <a:bodyPr/>
        <a:lstStyle/>
        <a:p>
          <a:pPr rtl="1"/>
          <a:endParaRPr lang="ar-IQ"/>
        </a:p>
      </dgm:t>
    </dgm:pt>
    <dgm:pt modelId="{F2B9BF8A-6623-4C84-9513-919AA2A7D085}" type="pres">
      <dgm:prSet presAssocID="{D2BCE206-BA9A-4567-BB0B-BC0C5CED75E8}" presName="parTrans" presStyleLbl="sibTrans2D1" presStyleIdx="2" presStyleCnt="4"/>
      <dgm:spPr/>
      <dgm:t>
        <a:bodyPr/>
        <a:lstStyle/>
        <a:p>
          <a:pPr rtl="1"/>
          <a:endParaRPr lang="ar-IQ"/>
        </a:p>
      </dgm:t>
    </dgm:pt>
    <dgm:pt modelId="{E84479A5-A1CF-4E39-A8F3-EBCD831DB4C8}" type="pres">
      <dgm:prSet presAssocID="{D2BCE206-BA9A-4567-BB0B-BC0C5CED75E8}" presName="connectorText" presStyleLbl="sibTrans2D1" presStyleIdx="2" presStyleCnt="4"/>
      <dgm:spPr/>
      <dgm:t>
        <a:bodyPr/>
        <a:lstStyle/>
        <a:p>
          <a:pPr rtl="1"/>
          <a:endParaRPr lang="ar-IQ"/>
        </a:p>
      </dgm:t>
    </dgm:pt>
    <dgm:pt modelId="{C504FFAA-3D31-4022-B380-FFBCC6876711}" type="pres">
      <dgm:prSet presAssocID="{1E86C1BC-4A1A-4AD3-B6E1-02181CB91234}" presName="node" presStyleLbl="node1" presStyleIdx="2" presStyleCnt="4">
        <dgm:presLayoutVars>
          <dgm:bulletEnabled val="1"/>
        </dgm:presLayoutVars>
      </dgm:prSet>
      <dgm:spPr/>
      <dgm:t>
        <a:bodyPr/>
        <a:lstStyle/>
        <a:p>
          <a:pPr rtl="1"/>
          <a:endParaRPr lang="ar-IQ"/>
        </a:p>
      </dgm:t>
    </dgm:pt>
    <dgm:pt modelId="{F1E90EF8-89D0-4BCC-9E30-A1A74770480B}" type="pres">
      <dgm:prSet presAssocID="{D6DC09AB-F0CF-4118-887B-E1E6CCFDE9DC}" presName="parTrans" presStyleLbl="sibTrans2D1" presStyleIdx="3" presStyleCnt="4"/>
      <dgm:spPr/>
      <dgm:t>
        <a:bodyPr/>
        <a:lstStyle/>
        <a:p>
          <a:pPr rtl="1"/>
          <a:endParaRPr lang="ar-IQ"/>
        </a:p>
      </dgm:t>
    </dgm:pt>
    <dgm:pt modelId="{490FAFBF-46D3-4883-BE47-370439E6A45F}" type="pres">
      <dgm:prSet presAssocID="{D6DC09AB-F0CF-4118-887B-E1E6CCFDE9DC}" presName="connectorText" presStyleLbl="sibTrans2D1" presStyleIdx="3" presStyleCnt="4"/>
      <dgm:spPr/>
      <dgm:t>
        <a:bodyPr/>
        <a:lstStyle/>
        <a:p>
          <a:pPr rtl="1"/>
          <a:endParaRPr lang="ar-IQ"/>
        </a:p>
      </dgm:t>
    </dgm:pt>
    <dgm:pt modelId="{D12A99B4-5811-42EA-A953-71BBBFD76089}" type="pres">
      <dgm:prSet presAssocID="{0FA1C338-E810-4ABC-A177-5481B973AF10}" presName="node" presStyleLbl="node1" presStyleIdx="3" presStyleCnt="4">
        <dgm:presLayoutVars>
          <dgm:bulletEnabled val="1"/>
        </dgm:presLayoutVars>
      </dgm:prSet>
      <dgm:spPr/>
      <dgm:t>
        <a:bodyPr/>
        <a:lstStyle/>
        <a:p>
          <a:pPr rtl="1"/>
          <a:endParaRPr lang="ar-IQ"/>
        </a:p>
      </dgm:t>
    </dgm:pt>
  </dgm:ptLst>
  <dgm:cxnLst>
    <dgm:cxn modelId="{A09EDF3E-351E-4F7E-BA50-7ACB631B9DF0}" type="presOf" srcId="{E63D8A77-34D9-47E7-8480-26A9BC12569E}" destId="{E1F532F3-D9E6-4B29-B13E-A593A7FE62DE}" srcOrd="0" destOrd="0" presId="urn:microsoft.com/office/officeart/2005/8/layout/radial5"/>
    <dgm:cxn modelId="{001E3C2C-25DC-4A91-A319-AEF8B2078732}" srcId="{B725C61B-0DBC-4CC4-B821-99F5003D5270}" destId="{0FA1C338-E810-4ABC-A177-5481B973AF10}" srcOrd="3" destOrd="0" parTransId="{D6DC09AB-F0CF-4118-887B-E1E6CCFDE9DC}" sibTransId="{9779117A-782A-4A3B-A928-45D194EE08F8}"/>
    <dgm:cxn modelId="{8C6DFDCB-04C5-4F0D-B6CC-F9B0A90FBE13}" type="presOf" srcId="{D1BD5588-F261-469F-8EE8-BFE059E025A3}" destId="{87BF2098-831C-4541-BC49-387D9430A724}" srcOrd="0" destOrd="0" presId="urn:microsoft.com/office/officeart/2005/8/layout/radial5"/>
    <dgm:cxn modelId="{FCD5C460-4415-4FEB-9F78-F20FF50AA9BD}" type="presOf" srcId="{0FA1C338-E810-4ABC-A177-5481B973AF10}" destId="{D12A99B4-5811-42EA-A953-71BBBFD76089}" srcOrd="0" destOrd="0" presId="urn:microsoft.com/office/officeart/2005/8/layout/radial5"/>
    <dgm:cxn modelId="{76739495-D55C-4540-BC64-41923E43FD34}" srcId="{B725C61B-0DBC-4CC4-B821-99F5003D5270}" destId="{A103063A-C268-4E32-A6C4-60EE7ADCA5CA}" srcOrd="0" destOrd="0" parTransId="{D0B9CB73-E06B-47E0-995D-7C6291A96148}" sibTransId="{D9EA5AA1-9218-4413-86D7-F3524003AF24}"/>
    <dgm:cxn modelId="{34922A94-3F80-47B1-93B0-BD730E12786E}" type="presOf" srcId="{D0B9CB73-E06B-47E0-995D-7C6291A96148}" destId="{9782D808-65A0-4419-9F67-D0E05B62D26A}" srcOrd="1" destOrd="0" presId="urn:microsoft.com/office/officeart/2005/8/layout/radial5"/>
    <dgm:cxn modelId="{52AD36DA-4C38-4A66-B117-2024AA4C357C}" type="presOf" srcId="{D2BCE206-BA9A-4567-BB0B-BC0C5CED75E8}" destId="{E84479A5-A1CF-4E39-A8F3-EBCD831DB4C8}" srcOrd="1" destOrd="0" presId="urn:microsoft.com/office/officeart/2005/8/layout/radial5"/>
    <dgm:cxn modelId="{C2882574-2236-420E-8B67-C878D1A6CD30}" type="presOf" srcId="{D6DC09AB-F0CF-4118-887B-E1E6CCFDE9DC}" destId="{490FAFBF-46D3-4883-BE47-370439E6A45F}" srcOrd="1" destOrd="0" presId="urn:microsoft.com/office/officeart/2005/8/layout/radial5"/>
    <dgm:cxn modelId="{389CF5FE-4F7C-41A6-A645-731301E44D30}" srcId="{D1BD5588-F261-469F-8EE8-BFE059E025A3}" destId="{B725C61B-0DBC-4CC4-B821-99F5003D5270}" srcOrd="0" destOrd="0" parTransId="{B21DF8F9-5983-4992-9B9F-DF0B4DCE1AEB}" sibTransId="{20C3950A-CC52-4553-B355-886E5A5D7759}"/>
    <dgm:cxn modelId="{D6384BA1-DBE5-4528-9E24-EC5BE3BC357B}" type="presOf" srcId="{B725C61B-0DBC-4CC4-B821-99F5003D5270}" destId="{B44DA82F-D63D-4A27-A1B0-97435E375FB1}" srcOrd="0" destOrd="0" presId="urn:microsoft.com/office/officeart/2005/8/layout/radial5"/>
    <dgm:cxn modelId="{20222CED-5E4A-441A-A889-0F2B5EDC1870}" srcId="{B725C61B-0DBC-4CC4-B821-99F5003D5270}" destId="{1E86C1BC-4A1A-4AD3-B6E1-02181CB91234}" srcOrd="2" destOrd="0" parTransId="{D2BCE206-BA9A-4567-BB0B-BC0C5CED75E8}" sibTransId="{99C1AFE7-C59A-43A8-9041-983E7BC692FB}"/>
    <dgm:cxn modelId="{2F24619C-9F79-441C-A747-0201EE5E54B9}" type="presOf" srcId="{D6DC09AB-F0CF-4118-887B-E1E6CCFDE9DC}" destId="{F1E90EF8-89D0-4BCC-9E30-A1A74770480B}" srcOrd="0" destOrd="0" presId="urn:microsoft.com/office/officeart/2005/8/layout/radial5"/>
    <dgm:cxn modelId="{46D0FADA-EA09-4AC2-BA17-96DA8684BF73}" type="presOf" srcId="{A103063A-C268-4E32-A6C4-60EE7ADCA5CA}" destId="{82640ABB-0A9B-4F97-A0A0-A84CF4F936BD}" srcOrd="0" destOrd="0" presId="urn:microsoft.com/office/officeart/2005/8/layout/radial5"/>
    <dgm:cxn modelId="{A99B597F-167D-4ABF-AE94-09AF73095830}" type="presOf" srcId="{E63D8A77-34D9-47E7-8480-26A9BC12569E}" destId="{F8934FFA-5E84-4CC6-976F-8BAF5D78F1AA}" srcOrd="1" destOrd="0" presId="urn:microsoft.com/office/officeart/2005/8/layout/radial5"/>
    <dgm:cxn modelId="{BD3B29E8-EDA2-401C-8884-6947A4F2A62A}" type="presOf" srcId="{73AEB2CA-E712-4FF9-8CD7-5BA8B65410A2}" destId="{8D2D5EAE-39D9-4B0E-9268-064C58B3543B}" srcOrd="0" destOrd="0" presId="urn:microsoft.com/office/officeart/2005/8/layout/radial5"/>
    <dgm:cxn modelId="{31F061B3-92FE-4AA4-A594-513690349955}" type="presOf" srcId="{D2BCE206-BA9A-4567-BB0B-BC0C5CED75E8}" destId="{F2B9BF8A-6623-4C84-9513-919AA2A7D085}" srcOrd="0" destOrd="0" presId="urn:microsoft.com/office/officeart/2005/8/layout/radial5"/>
    <dgm:cxn modelId="{C2F02917-8CB4-416B-8B84-7E41AF829724}" type="presOf" srcId="{D0B9CB73-E06B-47E0-995D-7C6291A96148}" destId="{8FEF9E56-24F7-4158-B103-4068BC907B91}" srcOrd="0" destOrd="0" presId="urn:microsoft.com/office/officeart/2005/8/layout/radial5"/>
    <dgm:cxn modelId="{2C5927C9-746E-4E0C-BD87-9989F5C43920}" srcId="{B725C61B-0DBC-4CC4-B821-99F5003D5270}" destId="{73AEB2CA-E712-4FF9-8CD7-5BA8B65410A2}" srcOrd="1" destOrd="0" parTransId="{E63D8A77-34D9-47E7-8480-26A9BC12569E}" sibTransId="{657667EC-7C5D-41C6-B7C1-977540903F8B}"/>
    <dgm:cxn modelId="{92DD6001-932A-476F-A67C-C1BC5AC82474}" type="presOf" srcId="{1E86C1BC-4A1A-4AD3-B6E1-02181CB91234}" destId="{C504FFAA-3D31-4022-B380-FFBCC6876711}" srcOrd="0" destOrd="0" presId="urn:microsoft.com/office/officeart/2005/8/layout/radial5"/>
    <dgm:cxn modelId="{D52DC5B9-4887-46C2-AEC4-353CE10F33B4}" type="presParOf" srcId="{87BF2098-831C-4541-BC49-387D9430A724}" destId="{B44DA82F-D63D-4A27-A1B0-97435E375FB1}" srcOrd="0" destOrd="0" presId="urn:microsoft.com/office/officeart/2005/8/layout/radial5"/>
    <dgm:cxn modelId="{E9AF0DD5-6318-446D-924D-F135103619E7}" type="presParOf" srcId="{87BF2098-831C-4541-BC49-387D9430A724}" destId="{8FEF9E56-24F7-4158-B103-4068BC907B91}" srcOrd="1" destOrd="0" presId="urn:microsoft.com/office/officeart/2005/8/layout/radial5"/>
    <dgm:cxn modelId="{1AE12C34-AA82-447B-A47C-58587ABB4ACE}" type="presParOf" srcId="{8FEF9E56-24F7-4158-B103-4068BC907B91}" destId="{9782D808-65A0-4419-9F67-D0E05B62D26A}" srcOrd="0" destOrd="0" presId="urn:microsoft.com/office/officeart/2005/8/layout/radial5"/>
    <dgm:cxn modelId="{4AC8000E-9284-4451-A295-4ADF525FB5B9}" type="presParOf" srcId="{87BF2098-831C-4541-BC49-387D9430A724}" destId="{82640ABB-0A9B-4F97-A0A0-A84CF4F936BD}" srcOrd="2" destOrd="0" presId="urn:microsoft.com/office/officeart/2005/8/layout/radial5"/>
    <dgm:cxn modelId="{DC9E2251-BAB0-49B8-86BE-CF8733F068E4}" type="presParOf" srcId="{87BF2098-831C-4541-BC49-387D9430A724}" destId="{E1F532F3-D9E6-4B29-B13E-A593A7FE62DE}" srcOrd="3" destOrd="0" presId="urn:microsoft.com/office/officeart/2005/8/layout/radial5"/>
    <dgm:cxn modelId="{C7405ED3-3D7E-4AFA-B9AE-E74CE6ECBBC3}" type="presParOf" srcId="{E1F532F3-D9E6-4B29-B13E-A593A7FE62DE}" destId="{F8934FFA-5E84-4CC6-976F-8BAF5D78F1AA}" srcOrd="0" destOrd="0" presId="urn:microsoft.com/office/officeart/2005/8/layout/radial5"/>
    <dgm:cxn modelId="{ABC691A0-67BE-4305-93E3-680EFB4FCF46}" type="presParOf" srcId="{87BF2098-831C-4541-BC49-387D9430A724}" destId="{8D2D5EAE-39D9-4B0E-9268-064C58B3543B}" srcOrd="4" destOrd="0" presId="urn:microsoft.com/office/officeart/2005/8/layout/radial5"/>
    <dgm:cxn modelId="{F18B0BD4-5E49-487E-B458-F031D0D3233C}" type="presParOf" srcId="{87BF2098-831C-4541-BC49-387D9430A724}" destId="{F2B9BF8A-6623-4C84-9513-919AA2A7D085}" srcOrd="5" destOrd="0" presId="urn:microsoft.com/office/officeart/2005/8/layout/radial5"/>
    <dgm:cxn modelId="{C9C7666D-EBA5-43AB-992E-5400831B9E1A}" type="presParOf" srcId="{F2B9BF8A-6623-4C84-9513-919AA2A7D085}" destId="{E84479A5-A1CF-4E39-A8F3-EBCD831DB4C8}" srcOrd="0" destOrd="0" presId="urn:microsoft.com/office/officeart/2005/8/layout/radial5"/>
    <dgm:cxn modelId="{7D5A6E7B-42A2-4A9D-A10B-F521A19C48FD}" type="presParOf" srcId="{87BF2098-831C-4541-BC49-387D9430A724}" destId="{C504FFAA-3D31-4022-B380-FFBCC6876711}" srcOrd="6" destOrd="0" presId="urn:microsoft.com/office/officeart/2005/8/layout/radial5"/>
    <dgm:cxn modelId="{88436621-C501-4B5B-A9C3-C895F68BB319}" type="presParOf" srcId="{87BF2098-831C-4541-BC49-387D9430A724}" destId="{F1E90EF8-89D0-4BCC-9E30-A1A74770480B}" srcOrd="7" destOrd="0" presId="urn:microsoft.com/office/officeart/2005/8/layout/radial5"/>
    <dgm:cxn modelId="{C418C4B9-D7AA-4B19-9F85-5A505E11B14B}" type="presParOf" srcId="{F1E90EF8-89D0-4BCC-9E30-A1A74770480B}" destId="{490FAFBF-46D3-4883-BE47-370439E6A45F}" srcOrd="0" destOrd="0" presId="urn:microsoft.com/office/officeart/2005/8/layout/radial5"/>
    <dgm:cxn modelId="{EDE47D5A-071D-46B2-8EEE-A081B8424F14}" type="presParOf" srcId="{87BF2098-831C-4541-BC49-387D9430A724}" destId="{D12A99B4-5811-42EA-A953-71BBBFD76089}"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8CE30B2A-0336-4381-AAF6-37684519BEAB}" type="doc">
      <dgm:prSet loTypeId="urn:microsoft.com/office/officeart/2009/3/layout/StepUpProcess" loCatId="process" qsTypeId="urn:microsoft.com/office/officeart/2005/8/quickstyle/simple1" qsCatId="simple" csTypeId="urn:microsoft.com/office/officeart/2005/8/colors/colorful5" csCatId="colorful" phldr="1"/>
      <dgm:spPr/>
      <dgm:t>
        <a:bodyPr/>
        <a:lstStyle/>
        <a:p>
          <a:pPr rtl="1"/>
          <a:endParaRPr lang="ar-IQ"/>
        </a:p>
      </dgm:t>
    </dgm:pt>
    <dgm:pt modelId="{1A2ADD08-8979-472F-8617-8CD05A2626E2}">
      <dgm:prSet phldrT="[Text]" custT="1"/>
      <dgm:spPr>
        <a:solidFill>
          <a:srgbClr val="008080"/>
        </a:solidFill>
      </dgm:spPr>
      <dgm:t>
        <a:bodyPr/>
        <a:lstStyle/>
        <a:p>
          <a:pPr rtl="1"/>
          <a:r>
            <a:rPr lang="ar-IQ" sz="2000" b="1" dirty="0" smtClean="0">
              <a:solidFill>
                <a:schemeClr val="bg1"/>
              </a:solidFill>
            </a:rPr>
            <a:t>الابداع</a:t>
          </a:r>
          <a:endParaRPr lang="ar-IQ" sz="2200" b="1" dirty="0">
            <a:solidFill>
              <a:schemeClr val="bg1"/>
            </a:solidFill>
          </a:endParaRPr>
        </a:p>
      </dgm:t>
    </dgm:pt>
    <dgm:pt modelId="{5741FB7C-8BA3-4F12-92CC-DCAB704F304D}" type="parTrans" cxnId="{5CCBD86C-9239-4AB4-9565-194FBB564175}">
      <dgm:prSet/>
      <dgm:spPr/>
      <dgm:t>
        <a:bodyPr/>
        <a:lstStyle/>
        <a:p>
          <a:pPr rtl="1"/>
          <a:endParaRPr lang="ar-IQ"/>
        </a:p>
      </dgm:t>
    </dgm:pt>
    <dgm:pt modelId="{42FA23B9-4EE3-4CAB-8A8F-D67A76613E5E}" type="sibTrans" cxnId="{5CCBD86C-9239-4AB4-9565-194FBB564175}">
      <dgm:prSet/>
      <dgm:spPr/>
      <dgm:t>
        <a:bodyPr/>
        <a:lstStyle/>
        <a:p>
          <a:pPr rtl="1"/>
          <a:endParaRPr lang="ar-IQ"/>
        </a:p>
      </dgm:t>
    </dgm:pt>
    <dgm:pt modelId="{44B8E5F3-E684-4C6B-92E5-259D07997ED9}">
      <dgm:prSet phldrT="[Text]">
        <dgm:style>
          <a:lnRef idx="2">
            <a:schemeClr val="accent5"/>
          </a:lnRef>
          <a:fillRef idx="1">
            <a:schemeClr val="lt1"/>
          </a:fillRef>
          <a:effectRef idx="0">
            <a:schemeClr val="accent5"/>
          </a:effectRef>
          <a:fontRef idx="minor">
            <a:schemeClr val="dk1"/>
          </a:fontRef>
        </dgm:style>
      </dgm:prSet>
      <dgm:spPr>
        <a:solidFill>
          <a:srgbClr val="333300"/>
        </a:solidFill>
      </dgm:spPr>
      <dgm:t>
        <a:bodyPr/>
        <a:lstStyle/>
        <a:p>
          <a:pPr algn="ctr" rtl="1"/>
          <a:r>
            <a:rPr lang="ar-IQ" b="1" dirty="0" smtClean="0">
              <a:solidFill>
                <a:schemeClr val="bg1"/>
              </a:solidFill>
            </a:rPr>
            <a:t>التهيؤ</a:t>
          </a:r>
          <a:endParaRPr lang="ar-IQ" b="1" dirty="0">
            <a:solidFill>
              <a:schemeClr val="bg1"/>
            </a:solidFill>
          </a:endParaRPr>
        </a:p>
      </dgm:t>
    </dgm:pt>
    <dgm:pt modelId="{58D5AC7F-C87A-4AEC-A55C-D8BD5C081F6D}" type="parTrans" cxnId="{EC0B35D8-F8D2-4884-8A0F-2C1773FA35D2}">
      <dgm:prSet/>
      <dgm:spPr/>
      <dgm:t>
        <a:bodyPr/>
        <a:lstStyle/>
        <a:p>
          <a:pPr rtl="1"/>
          <a:endParaRPr lang="ar-IQ"/>
        </a:p>
      </dgm:t>
    </dgm:pt>
    <dgm:pt modelId="{A86357B5-4BD6-479D-80E7-1EF554440ECB}" type="sibTrans" cxnId="{EC0B35D8-F8D2-4884-8A0F-2C1773FA35D2}">
      <dgm:prSet/>
      <dgm:spPr/>
      <dgm:t>
        <a:bodyPr/>
        <a:lstStyle/>
        <a:p>
          <a:pPr rtl="1"/>
          <a:endParaRPr lang="ar-IQ"/>
        </a:p>
      </dgm:t>
    </dgm:pt>
    <dgm:pt modelId="{FE225D0F-446E-4B13-9AEA-DFD6E442DD45}">
      <dgm:prSet phldrT="[Text]">
        <dgm:style>
          <a:lnRef idx="2">
            <a:schemeClr val="accent1"/>
          </a:lnRef>
          <a:fillRef idx="1">
            <a:schemeClr val="lt1"/>
          </a:fillRef>
          <a:effectRef idx="0">
            <a:schemeClr val="accent1"/>
          </a:effectRef>
          <a:fontRef idx="minor">
            <a:schemeClr val="dk1"/>
          </a:fontRef>
        </dgm:style>
      </dgm:prSet>
      <dgm:spPr>
        <a:solidFill>
          <a:schemeClr val="accent1"/>
        </a:solidFill>
      </dgm:spPr>
      <dgm:t>
        <a:bodyPr/>
        <a:lstStyle/>
        <a:p>
          <a:pPr rtl="1"/>
          <a:r>
            <a:rPr lang="ar-IQ" b="1" dirty="0" smtClean="0">
              <a:solidFill>
                <a:schemeClr val="bg1"/>
              </a:solidFill>
            </a:rPr>
            <a:t>الادراك الحسي</a:t>
          </a:r>
          <a:endParaRPr lang="ar-IQ" b="1" dirty="0">
            <a:solidFill>
              <a:schemeClr val="bg1"/>
            </a:solidFill>
          </a:endParaRPr>
        </a:p>
      </dgm:t>
    </dgm:pt>
    <dgm:pt modelId="{CA04E06B-F4E4-4E82-A95C-AD52797142A0}" type="parTrans" cxnId="{2D1DF754-7D64-4C33-8B73-B47B7AE1D75A}">
      <dgm:prSet/>
      <dgm:spPr/>
      <dgm:t>
        <a:bodyPr/>
        <a:lstStyle/>
        <a:p>
          <a:pPr rtl="1"/>
          <a:endParaRPr lang="ar-IQ"/>
        </a:p>
      </dgm:t>
    </dgm:pt>
    <dgm:pt modelId="{6D90299A-E872-4E26-93C8-1B6A6CF931F1}" type="sibTrans" cxnId="{2D1DF754-7D64-4C33-8B73-B47B7AE1D75A}">
      <dgm:prSet/>
      <dgm:spPr/>
      <dgm:t>
        <a:bodyPr/>
        <a:lstStyle/>
        <a:p>
          <a:pPr rtl="1"/>
          <a:endParaRPr lang="ar-IQ"/>
        </a:p>
      </dgm:t>
    </dgm:pt>
    <dgm:pt modelId="{15FFFD03-189A-4278-ADF9-D77D39CE4C68}">
      <dgm:prSet phldrT="[Text]" custT="1"/>
      <dgm:spPr>
        <a:solidFill>
          <a:srgbClr val="336600"/>
        </a:solidFill>
      </dgm:spPr>
      <dgm:t>
        <a:bodyPr/>
        <a:lstStyle/>
        <a:p>
          <a:pPr rtl="1"/>
          <a:r>
            <a:rPr lang="ar-IQ" sz="1600" b="1" dirty="0" smtClean="0">
              <a:solidFill>
                <a:schemeClr val="bg1"/>
              </a:solidFill>
            </a:rPr>
            <a:t>الاستجابة الموجهة</a:t>
          </a:r>
          <a:endParaRPr lang="ar-IQ" sz="1600" b="1" dirty="0">
            <a:solidFill>
              <a:schemeClr val="bg1"/>
            </a:solidFill>
          </a:endParaRPr>
        </a:p>
      </dgm:t>
    </dgm:pt>
    <dgm:pt modelId="{014A2CAF-0236-4DBF-B527-FDAEBD08243F}" type="parTrans" cxnId="{E1857F18-3224-4970-89BC-E62C1D42BC28}">
      <dgm:prSet/>
      <dgm:spPr/>
      <dgm:t>
        <a:bodyPr/>
        <a:lstStyle/>
        <a:p>
          <a:pPr rtl="1"/>
          <a:endParaRPr lang="ar-IQ"/>
        </a:p>
      </dgm:t>
    </dgm:pt>
    <dgm:pt modelId="{79D44CBC-B41D-4262-BE4E-BE7E7C624A81}" type="sibTrans" cxnId="{E1857F18-3224-4970-89BC-E62C1D42BC28}">
      <dgm:prSet/>
      <dgm:spPr/>
      <dgm:t>
        <a:bodyPr/>
        <a:lstStyle/>
        <a:p>
          <a:pPr rtl="1"/>
          <a:endParaRPr lang="ar-IQ"/>
        </a:p>
      </dgm:t>
    </dgm:pt>
    <dgm:pt modelId="{44BB29E5-305A-443C-B4ED-37273244E65A}">
      <dgm:prSet phldrT="[Text]" custT="1"/>
      <dgm:spPr>
        <a:solidFill>
          <a:srgbClr val="339966"/>
        </a:solidFill>
      </dgm:spPr>
      <dgm:t>
        <a:bodyPr/>
        <a:lstStyle/>
        <a:p>
          <a:pPr rtl="1"/>
          <a:r>
            <a:rPr lang="ar-IQ" sz="2000" b="1" dirty="0" smtClean="0">
              <a:solidFill>
                <a:schemeClr val="bg1"/>
              </a:solidFill>
            </a:rPr>
            <a:t>التكيف</a:t>
          </a:r>
          <a:endParaRPr lang="ar-IQ" sz="2200" b="1" dirty="0">
            <a:solidFill>
              <a:schemeClr val="bg1"/>
            </a:solidFill>
          </a:endParaRPr>
        </a:p>
      </dgm:t>
    </dgm:pt>
    <dgm:pt modelId="{473BB727-E99A-4FA4-9E24-23143FE486D9}" type="parTrans" cxnId="{534819BF-E3FB-4009-A67D-E8EEFDE22EBE}">
      <dgm:prSet/>
      <dgm:spPr/>
      <dgm:t>
        <a:bodyPr/>
        <a:lstStyle/>
        <a:p>
          <a:pPr rtl="1"/>
          <a:endParaRPr lang="ar-IQ"/>
        </a:p>
      </dgm:t>
    </dgm:pt>
    <dgm:pt modelId="{6B89EF19-E63B-4C9A-9701-DB8A33587219}" type="sibTrans" cxnId="{534819BF-E3FB-4009-A67D-E8EEFDE22EBE}">
      <dgm:prSet/>
      <dgm:spPr/>
      <dgm:t>
        <a:bodyPr/>
        <a:lstStyle/>
        <a:p>
          <a:pPr rtl="1"/>
          <a:endParaRPr lang="ar-IQ"/>
        </a:p>
      </dgm:t>
    </dgm:pt>
    <dgm:pt modelId="{8D7C4A31-486B-4A31-9FDE-490D85F49E19}">
      <dgm:prSet phldrT="[Text]" custT="1"/>
      <dgm:spPr>
        <a:solidFill>
          <a:srgbClr val="339933"/>
        </a:solidFill>
      </dgm:spPr>
      <dgm:t>
        <a:bodyPr/>
        <a:lstStyle/>
        <a:p>
          <a:pPr rtl="1"/>
          <a:r>
            <a:rPr lang="ar-IQ" sz="1600" b="1" dirty="0" smtClean="0">
              <a:solidFill>
                <a:schemeClr val="bg1"/>
              </a:solidFill>
            </a:rPr>
            <a:t>الاستجابات الحركية</a:t>
          </a:r>
          <a:endParaRPr lang="ar-IQ" sz="1600" b="1" dirty="0">
            <a:solidFill>
              <a:schemeClr val="bg1"/>
            </a:solidFill>
          </a:endParaRPr>
        </a:p>
      </dgm:t>
    </dgm:pt>
    <dgm:pt modelId="{3D650898-1EE6-47CD-B0C8-276508169981}" type="parTrans" cxnId="{09157129-82C3-41E3-ABF8-04E8D58CA937}">
      <dgm:prSet/>
      <dgm:spPr/>
      <dgm:t>
        <a:bodyPr/>
        <a:lstStyle/>
        <a:p>
          <a:pPr rtl="1"/>
          <a:endParaRPr lang="ar-IQ"/>
        </a:p>
      </dgm:t>
    </dgm:pt>
    <dgm:pt modelId="{EC30D126-9BA6-4B0E-B1A0-C73117E99202}" type="sibTrans" cxnId="{09157129-82C3-41E3-ABF8-04E8D58CA937}">
      <dgm:prSet/>
      <dgm:spPr/>
      <dgm:t>
        <a:bodyPr/>
        <a:lstStyle/>
        <a:p>
          <a:pPr rtl="1"/>
          <a:endParaRPr lang="ar-IQ"/>
        </a:p>
      </dgm:t>
    </dgm:pt>
    <dgm:pt modelId="{AF1F59F2-2097-4B34-BCBA-9873B2072076}">
      <dgm:prSet phldrT="[Text]" custT="1"/>
      <dgm:spPr>
        <a:solidFill>
          <a:srgbClr val="006600"/>
        </a:solidFill>
      </dgm:spPr>
      <dgm:t>
        <a:bodyPr/>
        <a:lstStyle/>
        <a:p>
          <a:pPr rtl="1"/>
          <a:r>
            <a:rPr lang="ar-IQ" sz="1600" b="1" dirty="0" smtClean="0">
              <a:solidFill>
                <a:schemeClr val="bg1"/>
              </a:solidFill>
            </a:rPr>
            <a:t>الاستجابة الآلية</a:t>
          </a:r>
          <a:endParaRPr lang="ar-IQ" sz="1600" b="1" dirty="0">
            <a:solidFill>
              <a:schemeClr val="bg1"/>
            </a:solidFill>
          </a:endParaRPr>
        </a:p>
      </dgm:t>
    </dgm:pt>
    <dgm:pt modelId="{5525619F-F493-4BD6-952B-1C5F2E6E6AE6}" type="parTrans" cxnId="{381C4EE4-A038-4287-8CD2-B0A714F8F9EA}">
      <dgm:prSet/>
      <dgm:spPr/>
      <dgm:t>
        <a:bodyPr/>
        <a:lstStyle/>
        <a:p>
          <a:pPr rtl="1"/>
          <a:endParaRPr lang="ar-IQ"/>
        </a:p>
      </dgm:t>
    </dgm:pt>
    <dgm:pt modelId="{5647CBC1-875E-4C1E-B4DF-61CE6D23D7BF}" type="sibTrans" cxnId="{381C4EE4-A038-4287-8CD2-B0A714F8F9EA}">
      <dgm:prSet/>
      <dgm:spPr/>
      <dgm:t>
        <a:bodyPr/>
        <a:lstStyle/>
        <a:p>
          <a:pPr rtl="1"/>
          <a:endParaRPr lang="ar-IQ"/>
        </a:p>
      </dgm:t>
    </dgm:pt>
    <dgm:pt modelId="{E0082A41-AFA9-43DC-B8A3-0515CAB82D70}" type="pres">
      <dgm:prSet presAssocID="{8CE30B2A-0336-4381-AAF6-37684519BEAB}" presName="rootnode" presStyleCnt="0">
        <dgm:presLayoutVars>
          <dgm:chMax/>
          <dgm:chPref/>
          <dgm:dir/>
          <dgm:animLvl val="lvl"/>
        </dgm:presLayoutVars>
      </dgm:prSet>
      <dgm:spPr/>
      <dgm:t>
        <a:bodyPr/>
        <a:lstStyle/>
        <a:p>
          <a:pPr rtl="1"/>
          <a:endParaRPr lang="ar-IQ"/>
        </a:p>
      </dgm:t>
    </dgm:pt>
    <dgm:pt modelId="{CA3CB68E-6908-4A8A-A464-A9218988FE77}" type="pres">
      <dgm:prSet presAssocID="{1A2ADD08-8979-472F-8617-8CD05A2626E2}" presName="composite" presStyleCnt="0"/>
      <dgm:spPr/>
    </dgm:pt>
    <dgm:pt modelId="{A0062729-CBE9-46A2-BA29-8A4BE6756B10}" type="pres">
      <dgm:prSet presAssocID="{1A2ADD08-8979-472F-8617-8CD05A2626E2}" presName="LShape" presStyleLbl="alignNode1" presStyleIdx="0" presStyleCnt="13"/>
      <dgm:spPr/>
    </dgm:pt>
    <dgm:pt modelId="{C99AB41B-5195-4CCA-B5D8-FED1DF6E27D2}" type="pres">
      <dgm:prSet presAssocID="{1A2ADD08-8979-472F-8617-8CD05A2626E2}" presName="ParentText" presStyleLbl="revTx" presStyleIdx="0" presStyleCnt="7">
        <dgm:presLayoutVars>
          <dgm:chMax val="0"/>
          <dgm:chPref val="0"/>
          <dgm:bulletEnabled val="1"/>
        </dgm:presLayoutVars>
      </dgm:prSet>
      <dgm:spPr/>
      <dgm:t>
        <a:bodyPr/>
        <a:lstStyle/>
        <a:p>
          <a:pPr rtl="1"/>
          <a:endParaRPr lang="ar-IQ"/>
        </a:p>
      </dgm:t>
    </dgm:pt>
    <dgm:pt modelId="{33CBB56D-4DDB-4946-80ED-6E3BD927ABE7}" type="pres">
      <dgm:prSet presAssocID="{1A2ADD08-8979-472F-8617-8CD05A2626E2}" presName="Triangle" presStyleLbl="alignNode1" presStyleIdx="1" presStyleCnt="13"/>
      <dgm:spPr/>
    </dgm:pt>
    <dgm:pt modelId="{07462E2A-80D7-4753-874D-04D5B9F542FE}" type="pres">
      <dgm:prSet presAssocID="{42FA23B9-4EE3-4CAB-8A8F-D67A76613E5E}" presName="sibTrans" presStyleCnt="0"/>
      <dgm:spPr/>
    </dgm:pt>
    <dgm:pt modelId="{F9DB191C-A035-4663-8026-F57B9266BBF1}" type="pres">
      <dgm:prSet presAssocID="{42FA23B9-4EE3-4CAB-8A8F-D67A76613E5E}" presName="space" presStyleCnt="0"/>
      <dgm:spPr/>
    </dgm:pt>
    <dgm:pt modelId="{EE27CA93-E2D2-4FD9-AB59-8E3EF54C5D9D}" type="pres">
      <dgm:prSet presAssocID="{44BB29E5-305A-443C-B4ED-37273244E65A}" presName="composite" presStyleCnt="0"/>
      <dgm:spPr/>
    </dgm:pt>
    <dgm:pt modelId="{CE3D9B30-BCCF-4045-9A1C-C4A63E4ACAEE}" type="pres">
      <dgm:prSet presAssocID="{44BB29E5-305A-443C-B4ED-37273244E65A}" presName="LShape" presStyleLbl="alignNode1" presStyleIdx="2" presStyleCnt="13"/>
      <dgm:spPr/>
    </dgm:pt>
    <dgm:pt modelId="{583BF4E4-C2EB-40A8-9D5D-5C750864CC49}" type="pres">
      <dgm:prSet presAssocID="{44BB29E5-305A-443C-B4ED-37273244E65A}" presName="ParentText" presStyleLbl="revTx" presStyleIdx="1" presStyleCnt="7">
        <dgm:presLayoutVars>
          <dgm:chMax val="0"/>
          <dgm:chPref val="0"/>
          <dgm:bulletEnabled val="1"/>
        </dgm:presLayoutVars>
      </dgm:prSet>
      <dgm:spPr/>
      <dgm:t>
        <a:bodyPr/>
        <a:lstStyle/>
        <a:p>
          <a:pPr rtl="1"/>
          <a:endParaRPr lang="ar-IQ"/>
        </a:p>
      </dgm:t>
    </dgm:pt>
    <dgm:pt modelId="{B408712F-7F89-494A-A8E0-CD0073806E97}" type="pres">
      <dgm:prSet presAssocID="{44BB29E5-305A-443C-B4ED-37273244E65A}" presName="Triangle" presStyleLbl="alignNode1" presStyleIdx="3" presStyleCnt="13"/>
      <dgm:spPr/>
    </dgm:pt>
    <dgm:pt modelId="{39F78EE4-0A41-4182-B87B-167F3FE54E70}" type="pres">
      <dgm:prSet presAssocID="{6B89EF19-E63B-4C9A-9701-DB8A33587219}" presName="sibTrans" presStyleCnt="0"/>
      <dgm:spPr/>
    </dgm:pt>
    <dgm:pt modelId="{43829C78-0217-44C4-ABF8-12A4313D85E5}" type="pres">
      <dgm:prSet presAssocID="{6B89EF19-E63B-4C9A-9701-DB8A33587219}" presName="space" presStyleCnt="0"/>
      <dgm:spPr/>
    </dgm:pt>
    <dgm:pt modelId="{DD4B99A1-6B2E-40E9-BEB1-2A02AFF7BBD8}" type="pres">
      <dgm:prSet presAssocID="{8D7C4A31-486B-4A31-9FDE-490D85F49E19}" presName="composite" presStyleCnt="0"/>
      <dgm:spPr/>
    </dgm:pt>
    <dgm:pt modelId="{16C06412-9C66-4917-9319-B587E2CCFAF7}" type="pres">
      <dgm:prSet presAssocID="{8D7C4A31-486B-4A31-9FDE-490D85F49E19}" presName="LShape" presStyleLbl="alignNode1" presStyleIdx="4" presStyleCnt="13"/>
      <dgm:spPr/>
    </dgm:pt>
    <dgm:pt modelId="{6C2CD1E3-225B-48FD-802C-77D4B48FF059}" type="pres">
      <dgm:prSet presAssocID="{8D7C4A31-486B-4A31-9FDE-490D85F49E19}" presName="ParentText" presStyleLbl="revTx" presStyleIdx="2" presStyleCnt="7">
        <dgm:presLayoutVars>
          <dgm:chMax val="0"/>
          <dgm:chPref val="0"/>
          <dgm:bulletEnabled val="1"/>
        </dgm:presLayoutVars>
      </dgm:prSet>
      <dgm:spPr/>
      <dgm:t>
        <a:bodyPr/>
        <a:lstStyle/>
        <a:p>
          <a:pPr rtl="1"/>
          <a:endParaRPr lang="ar-IQ"/>
        </a:p>
      </dgm:t>
    </dgm:pt>
    <dgm:pt modelId="{8456DC62-5BF3-421F-AE8E-BF75987F8D65}" type="pres">
      <dgm:prSet presAssocID="{8D7C4A31-486B-4A31-9FDE-490D85F49E19}" presName="Triangle" presStyleLbl="alignNode1" presStyleIdx="5" presStyleCnt="13"/>
      <dgm:spPr/>
    </dgm:pt>
    <dgm:pt modelId="{4341CE8F-1C5D-40CC-BC3A-CD2CBFC34C48}" type="pres">
      <dgm:prSet presAssocID="{EC30D126-9BA6-4B0E-B1A0-C73117E99202}" presName="sibTrans" presStyleCnt="0"/>
      <dgm:spPr/>
    </dgm:pt>
    <dgm:pt modelId="{D92387B9-F5C3-4BEE-BCAA-45C5052230FA}" type="pres">
      <dgm:prSet presAssocID="{EC30D126-9BA6-4B0E-B1A0-C73117E99202}" presName="space" presStyleCnt="0"/>
      <dgm:spPr/>
    </dgm:pt>
    <dgm:pt modelId="{B22A4932-CE6A-4E28-87C9-AA26B23FB3AC}" type="pres">
      <dgm:prSet presAssocID="{AF1F59F2-2097-4B34-BCBA-9873B2072076}" presName="composite" presStyleCnt="0"/>
      <dgm:spPr/>
    </dgm:pt>
    <dgm:pt modelId="{A3BAC26C-58CF-486E-B886-C6A571C0562D}" type="pres">
      <dgm:prSet presAssocID="{AF1F59F2-2097-4B34-BCBA-9873B2072076}" presName="LShape" presStyleLbl="alignNode1" presStyleIdx="6" presStyleCnt="13"/>
      <dgm:spPr/>
    </dgm:pt>
    <dgm:pt modelId="{1206A87C-8F66-4C36-9C19-DCD35FEEA7E2}" type="pres">
      <dgm:prSet presAssocID="{AF1F59F2-2097-4B34-BCBA-9873B2072076}" presName="ParentText" presStyleLbl="revTx" presStyleIdx="3" presStyleCnt="7">
        <dgm:presLayoutVars>
          <dgm:chMax val="0"/>
          <dgm:chPref val="0"/>
          <dgm:bulletEnabled val="1"/>
        </dgm:presLayoutVars>
      </dgm:prSet>
      <dgm:spPr/>
      <dgm:t>
        <a:bodyPr/>
        <a:lstStyle/>
        <a:p>
          <a:pPr rtl="1"/>
          <a:endParaRPr lang="ar-IQ"/>
        </a:p>
      </dgm:t>
    </dgm:pt>
    <dgm:pt modelId="{A8B4BC4E-2C5B-4F32-939E-6F1B8A5E0727}" type="pres">
      <dgm:prSet presAssocID="{AF1F59F2-2097-4B34-BCBA-9873B2072076}" presName="Triangle" presStyleLbl="alignNode1" presStyleIdx="7" presStyleCnt="13"/>
      <dgm:spPr/>
    </dgm:pt>
    <dgm:pt modelId="{8AD2CB48-7482-423C-A80F-89821623B91A}" type="pres">
      <dgm:prSet presAssocID="{5647CBC1-875E-4C1E-B4DF-61CE6D23D7BF}" presName="sibTrans" presStyleCnt="0"/>
      <dgm:spPr/>
    </dgm:pt>
    <dgm:pt modelId="{826ADF36-BB36-4CD5-82EA-BA341AA0BE4E}" type="pres">
      <dgm:prSet presAssocID="{5647CBC1-875E-4C1E-B4DF-61CE6D23D7BF}" presName="space" presStyleCnt="0"/>
      <dgm:spPr/>
    </dgm:pt>
    <dgm:pt modelId="{6CC88AE1-99CB-461D-B3B6-547D773FA295}" type="pres">
      <dgm:prSet presAssocID="{15FFFD03-189A-4278-ADF9-D77D39CE4C68}" presName="composite" presStyleCnt="0"/>
      <dgm:spPr/>
    </dgm:pt>
    <dgm:pt modelId="{F95BB508-592D-41E1-85DC-2BDF15296388}" type="pres">
      <dgm:prSet presAssocID="{15FFFD03-189A-4278-ADF9-D77D39CE4C68}" presName="LShape" presStyleLbl="alignNode1" presStyleIdx="8" presStyleCnt="13"/>
      <dgm:spPr/>
    </dgm:pt>
    <dgm:pt modelId="{346EF5AA-18BE-4992-AB26-5CAD69BFB1A4}" type="pres">
      <dgm:prSet presAssocID="{15FFFD03-189A-4278-ADF9-D77D39CE4C68}" presName="ParentText" presStyleLbl="revTx" presStyleIdx="4" presStyleCnt="7">
        <dgm:presLayoutVars>
          <dgm:chMax val="0"/>
          <dgm:chPref val="0"/>
          <dgm:bulletEnabled val="1"/>
        </dgm:presLayoutVars>
      </dgm:prSet>
      <dgm:spPr/>
      <dgm:t>
        <a:bodyPr/>
        <a:lstStyle/>
        <a:p>
          <a:pPr rtl="1"/>
          <a:endParaRPr lang="ar-IQ"/>
        </a:p>
      </dgm:t>
    </dgm:pt>
    <dgm:pt modelId="{4B2590B8-0DD4-49C4-A0C2-D26DF67BF192}" type="pres">
      <dgm:prSet presAssocID="{15FFFD03-189A-4278-ADF9-D77D39CE4C68}" presName="Triangle" presStyleLbl="alignNode1" presStyleIdx="9" presStyleCnt="13"/>
      <dgm:spPr/>
    </dgm:pt>
    <dgm:pt modelId="{2AB3850B-C021-475B-9170-89E44134FA4E}" type="pres">
      <dgm:prSet presAssocID="{79D44CBC-B41D-4262-BE4E-BE7E7C624A81}" presName="sibTrans" presStyleCnt="0"/>
      <dgm:spPr/>
    </dgm:pt>
    <dgm:pt modelId="{4B2C7131-76D2-4869-A681-A23808AAD0AA}" type="pres">
      <dgm:prSet presAssocID="{79D44CBC-B41D-4262-BE4E-BE7E7C624A81}" presName="space" presStyleCnt="0"/>
      <dgm:spPr/>
    </dgm:pt>
    <dgm:pt modelId="{987CCB51-F9FA-4FAB-9A4E-5D3ACA7BCFD8}" type="pres">
      <dgm:prSet presAssocID="{44B8E5F3-E684-4C6B-92E5-259D07997ED9}" presName="composite" presStyleCnt="0"/>
      <dgm:spPr/>
    </dgm:pt>
    <dgm:pt modelId="{95952A9B-3F6E-4C2A-8693-6B924B4C1F91}" type="pres">
      <dgm:prSet presAssocID="{44B8E5F3-E684-4C6B-92E5-259D07997ED9}" presName="LShape" presStyleLbl="alignNode1" presStyleIdx="10" presStyleCnt="13"/>
      <dgm:spPr/>
    </dgm:pt>
    <dgm:pt modelId="{D3F239CE-4F52-4764-9197-9CC61EB954C1}" type="pres">
      <dgm:prSet presAssocID="{44B8E5F3-E684-4C6B-92E5-259D07997ED9}" presName="ParentText" presStyleLbl="revTx" presStyleIdx="5" presStyleCnt="7">
        <dgm:presLayoutVars>
          <dgm:chMax val="0"/>
          <dgm:chPref val="0"/>
          <dgm:bulletEnabled val="1"/>
        </dgm:presLayoutVars>
      </dgm:prSet>
      <dgm:spPr/>
      <dgm:t>
        <a:bodyPr/>
        <a:lstStyle/>
        <a:p>
          <a:pPr rtl="1"/>
          <a:endParaRPr lang="ar-IQ"/>
        </a:p>
      </dgm:t>
    </dgm:pt>
    <dgm:pt modelId="{4A8FB7B1-4B56-4E00-9F35-CD9BC3BBC43A}" type="pres">
      <dgm:prSet presAssocID="{44B8E5F3-E684-4C6B-92E5-259D07997ED9}" presName="Triangle" presStyleLbl="alignNode1" presStyleIdx="11" presStyleCnt="13"/>
      <dgm:spPr/>
    </dgm:pt>
    <dgm:pt modelId="{F3167044-8951-4F09-B74F-2CCB87ED354C}" type="pres">
      <dgm:prSet presAssocID="{A86357B5-4BD6-479D-80E7-1EF554440ECB}" presName="sibTrans" presStyleCnt="0"/>
      <dgm:spPr/>
    </dgm:pt>
    <dgm:pt modelId="{8A7A39AE-5991-4E6E-962A-95AC945EA0D0}" type="pres">
      <dgm:prSet presAssocID="{A86357B5-4BD6-479D-80E7-1EF554440ECB}" presName="space" presStyleCnt="0"/>
      <dgm:spPr/>
    </dgm:pt>
    <dgm:pt modelId="{5B8DE89E-872B-47E3-9CC3-B2B8D9133D35}" type="pres">
      <dgm:prSet presAssocID="{FE225D0F-446E-4B13-9AEA-DFD6E442DD45}" presName="composite" presStyleCnt="0"/>
      <dgm:spPr/>
    </dgm:pt>
    <dgm:pt modelId="{F34B03D7-BE3D-4D00-9ADA-BF8E0CED90B4}" type="pres">
      <dgm:prSet presAssocID="{FE225D0F-446E-4B13-9AEA-DFD6E442DD45}" presName="LShape" presStyleLbl="alignNode1" presStyleIdx="12" presStyleCnt="13"/>
      <dgm:spPr/>
    </dgm:pt>
    <dgm:pt modelId="{3ABF02A5-C193-4F46-8C30-AA309DF7DF3D}" type="pres">
      <dgm:prSet presAssocID="{FE225D0F-446E-4B13-9AEA-DFD6E442DD45}" presName="ParentText" presStyleLbl="revTx" presStyleIdx="6" presStyleCnt="7">
        <dgm:presLayoutVars>
          <dgm:chMax val="0"/>
          <dgm:chPref val="0"/>
          <dgm:bulletEnabled val="1"/>
        </dgm:presLayoutVars>
      </dgm:prSet>
      <dgm:spPr/>
      <dgm:t>
        <a:bodyPr/>
        <a:lstStyle/>
        <a:p>
          <a:pPr rtl="1"/>
          <a:endParaRPr lang="ar-IQ"/>
        </a:p>
      </dgm:t>
    </dgm:pt>
  </dgm:ptLst>
  <dgm:cxnLst>
    <dgm:cxn modelId="{5CCBD86C-9239-4AB4-9565-194FBB564175}" srcId="{8CE30B2A-0336-4381-AAF6-37684519BEAB}" destId="{1A2ADD08-8979-472F-8617-8CD05A2626E2}" srcOrd="0" destOrd="0" parTransId="{5741FB7C-8BA3-4F12-92CC-DCAB704F304D}" sibTransId="{42FA23B9-4EE3-4CAB-8A8F-D67A76613E5E}"/>
    <dgm:cxn modelId="{09157129-82C3-41E3-ABF8-04E8D58CA937}" srcId="{8CE30B2A-0336-4381-AAF6-37684519BEAB}" destId="{8D7C4A31-486B-4A31-9FDE-490D85F49E19}" srcOrd="2" destOrd="0" parTransId="{3D650898-1EE6-47CD-B0C8-276508169981}" sibTransId="{EC30D126-9BA6-4B0E-B1A0-C73117E99202}"/>
    <dgm:cxn modelId="{381C4EE4-A038-4287-8CD2-B0A714F8F9EA}" srcId="{8CE30B2A-0336-4381-AAF6-37684519BEAB}" destId="{AF1F59F2-2097-4B34-BCBA-9873B2072076}" srcOrd="3" destOrd="0" parTransId="{5525619F-F493-4BD6-952B-1C5F2E6E6AE6}" sibTransId="{5647CBC1-875E-4C1E-B4DF-61CE6D23D7BF}"/>
    <dgm:cxn modelId="{EC0B35D8-F8D2-4884-8A0F-2C1773FA35D2}" srcId="{8CE30B2A-0336-4381-AAF6-37684519BEAB}" destId="{44B8E5F3-E684-4C6B-92E5-259D07997ED9}" srcOrd="5" destOrd="0" parTransId="{58D5AC7F-C87A-4AEC-A55C-D8BD5C081F6D}" sibTransId="{A86357B5-4BD6-479D-80E7-1EF554440ECB}"/>
    <dgm:cxn modelId="{DD8AC727-20C1-43AC-AEA7-9CCA0CF4F5E3}" type="presOf" srcId="{1A2ADD08-8979-472F-8617-8CD05A2626E2}" destId="{C99AB41B-5195-4CCA-B5D8-FED1DF6E27D2}" srcOrd="0" destOrd="0" presId="urn:microsoft.com/office/officeart/2009/3/layout/StepUpProcess"/>
    <dgm:cxn modelId="{E4E2BD0E-9051-443A-87A8-055F1521162D}" type="presOf" srcId="{8D7C4A31-486B-4A31-9FDE-490D85F49E19}" destId="{6C2CD1E3-225B-48FD-802C-77D4B48FF059}" srcOrd="0" destOrd="0" presId="urn:microsoft.com/office/officeart/2009/3/layout/StepUpProcess"/>
    <dgm:cxn modelId="{0065222F-00D9-421A-B802-4724DE6DDC67}" type="presOf" srcId="{15FFFD03-189A-4278-ADF9-D77D39CE4C68}" destId="{346EF5AA-18BE-4992-AB26-5CAD69BFB1A4}" srcOrd="0" destOrd="0" presId="urn:microsoft.com/office/officeart/2009/3/layout/StepUpProcess"/>
    <dgm:cxn modelId="{E1857F18-3224-4970-89BC-E62C1D42BC28}" srcId="{8CE30B2A-0336-4381-AAF6-37684519BEAB}" destId="{15FFFD03-189A-4278-ADF9-D77D39CE4C68}" srcOrd="4" destOrd="0" parTransId="{014A2CAF-0236-4DBF-B527-FDAEBD08243F}" sibTransId="{79D44CBC-B41D-4262-BE4E-BE7E7C624A81}"/>
    <dgm:cxn modelId="{534819BF-E3FB-4009-A67D-E8EEFDE22EBE}" srcId="{8CE30B2A-0336-4381-AAF6-37684519BEAB}" destId="{44BB29E5-305A-443C-B4ED-37273244E65A}" srcOrd="1" destOrd="0" parTransId="{473BB727-E99A-4FA4-9E24-23143FE486D9}" sibTransId="{6B89EF19-E63B-4C9A-9701-DB8A33587219}"/>
    <dgm:cxn modelId="{0D4E14BC-5DC1-4B15-A4F5-97BEBD16ED0A}" type="presOf" srcId="{44B8E5F3-E684-4C6B-92E5-259D07997ED9}" destId="{D3F239CE-4F52-4764-9197-9CC61EB954C1}" srcOrd="0" destOrd="0" presId="urn:microsoft.com/office/officeart/2009/3/layout/StepUpProcess"/>
    <dgm:cxn modelId="{2D1DF754-7D64-4C33-8B73-B47B7AE1D75A}" srcId="{8CE30B2A-0336-4381-AAF6-37684519BEAB}" destId="{FE225D0F-446E-4B13-9AEA-DFD6E442DD45}" srcOrd="6" destOrd="0" parTransId="{CA04E06B-F4E4-4E82-A95C-AD52797142A0}" sibTransId="{6D90299A-E872-4E26-93C8-1B6A6CF931F1}"/>
    <dgm:cxn modelId="{6F03E298-71E4-40E4-822B-F57D807B4E07}" type="presOf" srcId="{8CE30B2A-0336-4381-AAF6-37684519BEAB}" destId="{E0082A41-AFA9-43DC-B8A3-0515CAB82D70}" srcOrd="0" destOrd="0" presId="urn:microsoft.com/office/officeart/2009/3/layout/StepUpProcess"/>
    <dgm:cxn modelId="{FDF1F2F1-FAE3-473B-A2A1-465A5402EEC9}" type="presOf" srcId="{FE225D0F-446E-4B13-9AEA-DFD6E442DD45}" destId="{3ABF02A5-C193-4F46-8C30-AA309DF7DF3D}" srcOrd="0" destOrd="0" presId="urn:microsoft.com/office/officeart/2009/3/layout/StepUpProcess"/>
    <dgm:cxn modelId="{605DDAF8-014D-4A4D-902B-B29B131C1A75}" type="presOf" srcId="{44BB29E5-305A-443C-B4ED-37273244E65A}" destId="{583BF4E4-C2EB-40A8-9D5D-5C750864CC49}" srcOrd="0" destOrd="0" presId="urn:microsoft.com/office/officeart/2009/3/layout/StepUpProcess"/>
    <dgm:cxn modelId="{BF309DC4-0D6A-46B2-94DD-3C6E75796A3A}" type="presOf" srcId="{AF1F59F2-2097-4B34-BCBA-9873B2072076}" destId="{1206A87C-8F66-4C36-9C19-DCD35FEEA7E2}" srcOrd="0" destOrd="0" presId="urn:microsoft.com/office/officeart/2009/3/layout/StepUpProcess"/>
    <dgm:cxn modelId="{7E291985-5ED0-4393-A989-394032524B00}" type="presParOf" srcId="{E0082A41-AFA9-43DC-B8A3-0515CAB82D70}" destId="{CA3CB68E-6908-4A8A-A464-A9218988FE77}" srcOrd="0" destOrd="0" presId="urn:microsoft.com/office/officeart/2009/3/layout/StepUpProcess"/>
    <dgm:cxn modelId="{FAE3FA36-3355-4815-8C8A-3F7FB4E42D05}" type="presParOf" srcId="{CA3CB68E-6908-4A8A-A464-A9218988FE77}" destId="{A0062729-CBE9-46A2-BA29-8A4BE6756B10}" srcOrd="0" destOrd="0" presId="urn:microsoft.com/office/officeart/2009/3/layout/StepUpProcess"/>
    <dgm:cxn modelId="{F484D945-E653-4FB5-ADA1-29404F9C9A17}" type="presParOf" srcId="{CA3CB68E-6908-4A8A-A464-A9218988FE77}" destId="{C99AB41B-5195-4CCA-B5D8-FED1DF6E27D2}" srcOrd="1" destOrd="0" presId="urn:microsoft.com/office/officeart/2009/3/layout/StepUpProcess"/>
    <dgm:cxn modelId="{F84B3281-F7B5-4DD9-ACB8-1DD02048AB4D}" type="presParOf" srcId="{CA3CB68E-6908-4A8A-A464-A9218988FE77}" destId="{33CBB56D-4DDB-4946-80ED-6E3BD927ABE7}" srcOrd="2" destOrd="0" presId="urn:microsoft.com/office/officeart/2009/3/layout/StepUpProcess"/>
    <dgm:cxn modelId="{6BBF8DB1-B15E-48F6-98ED-FEE0B9180A40}" type="presParOf" srcId="{E0082A41-AFA9-43DC-B8A3-0515CAB82D70}" destId="{07462E2A-80D7-4753-874D-04D5B9F542FE}" srcOrd="1" destOrd="0" presId="urn:microsoft.com/office/officeart/2009/3/layout/StepUpProcess"/>
    <dgm:cxn modelId="{FED2E3CC-B82C-4CE3-A9B4-861087B8CBCC}" type="presParOf" srcId="{07462E2A-80D7-4753-874D-04D5B9F542FE}" destId="{F9DB191C-A035-4663-8026-F57B9266BBF1}" srcOrd="0" destOrd="0" presId="urn:microsoft.com/office/officeart/2009/3/layout/StepUpProcess"/>
    <dgm:cxn modelId="{41EBDE40-3150-4359-BEDC-02F670A36875}" type="presParOf" srcId="{E0082A41-AFA9-43DC-B8A3-0515CAB82D70}" destId="{EE27CA93-E2D2-4FD9-AB59-8E3EF54C5D9D}" srcOrd="2" destOrd="0" presId="urn:microsoft.com/office/officeart/2009/3/layout/StepUpProcess"/>
    <dgm:cxn modelId="{AAE84C3E-7FEA-4334-83F8-5A8B67886558}" type="presParOf" srcId="{EE27CA93-E2D2-4FD9-AB59-8E3EF54C5D9D}" destId="{CE3D9B30-BCCF-4045-9A1C-C4A63E4ACAEE}" srcOrd="0" destOrd="0" presId="urn:microsoft.com/office/officeart/2009/3/layout/StepUpProcess"/>
    <dgm:cxn modelId="{BE54B225-77C5-4BDB-8EBA-3CD0BB4730F3}" type="presParOf" srcId="{EE27CA93-E2D2-4FD9-AB59-8E3EF54C5D9D}" destId="{583BF4E4-C2EB-40A8-9D5D-5C750864CC49}" srcOrd="1" destOrd="0" presId="urn:microsoft.com/office/officeart/2009/3/layout/StepUpProcess"/>
    <dgm:cxn modelId="{C25D8D42-0A7F-4251-81CD-E4F29F981A74}" type="presParOf" srcId="{EE27CA93-E2D2-4FD9-AB59-8E3EF54C5D9D}" destId="{B408712F-7F89-494A-A8E0-CD0073806E97}" srcOrd="2" destOrd="0" presId="urn:microsoft.com/office/officeart/2009/3/layout/StepUpProcess"/>
    <dgm:cxn modelId="{E72DB842-4448-4C35-A694-18E2C4D030BC}" type="presParOf" srcId="{E0082A41-AFA9-43DC-B8A3-0515CAB82D70}" destId="{39F78EE4-0A41-4182-B87B-167F3FE54E70}" srcOrd="3" destOrd="0" presId="urn:microsoft.com/office/officeart/2009/3/layout/StepUpProcess"/>
    <dgm:cxn modelId="{88887344-9A13-4ACD-A3F5-36FDADEF109A}" type="presParOf" srcId="{39F78EE4-0A41-4182-B87B-167F3FE54E70}" destId="{43829C78-0217-44C4-ABF8-12A4313D85E5}" srcOrd="0" destOrd="0" presId="urn:microsoft.com/office/officeart/2009/3/layout/StepUpProcess"/>
    <dgm:cxn modelId="{4E05187C-09D0-47F7-8956-72DD812754C6}" type="presParOf" srcId="{E0082A41-AFA9-43DC-B8A3-0515CAB82D70}" destId="{DD4B99A1-6B2E-40E9-BEB1-2A02AFF7BBD8}" srcOrd="4" destOrd="0" presId="urn:microsoft.com/office/officeart/2009/3/layout/StepUpProcess"/>
    <dgm:cxn modelId="{A580CB94-1E4D-41CF-9D2E-A5788027468F}" type="presParOf" srcId="{DD4B99A1-6B2E-40E9-BEB1-2A02AFF7BBD8}" destId="{16C06412-9C66-4917-9319-B587E2CCFAF7}" srcOrd="0" destOrd="0" presId="urn:microsoft.com/office/officeart/2009/3/layout/StepUpProcess"/>
    <dgm:cxn modelId="{B567CC67-E314-4C79-9259-0F6743D8C70F}" type="presParOf" srcId="{DD4B99A1-6B2E-40E9-BEB1-2A02AFF7BBD8}" destId="{6C2CD1E3-225B-48FD-802C-77D4B48FF059}" srcOrd="1" destOrd="0" presId="urn:microsoft.com/office/officeart/2009/3/layout/StepUpProcess"/>
    <dgm:cxn modelId="{E656692E-266D-48E0-8D20-A62D8AB16D22}" type="presParOf" srcId="{DD4B99A1-6B2E-40E9-BEB1-2A02AFF7BBD8}" destId="{8456DC62-5BF3-421F-AE8E-BF75987F8D65}" srcOrd="2" destOrd="0" presId="urn:microsoft.com/office/officeart/2009/3/layout/StepUpProcess"/>
    <dgm:cxn modelId="{27FBE650-EC24-4F70-9530-673EC15C9385}" type="presParOf" srcId="{E0082A41-AFA9-43DC-B8A3-0515CAB82D70}" destId="{4341CE8F-1C5D-40CC-BC3A-CD2CBFC34C48}" srcOrd="5" destOrd="0" presId="urn:microsoft.com/office/officeart/2009/3/layout/StepUpProcess"/>
    <dgm:cxn modelId="{83C979AA-A2D9-490F-8E50-C551E5B9E383}" type="presParOf" srcId="{4341CE8F-1C5D-40CC-BC3A-CD2CBFC34C48}" destId="{D92387B9-F5C3-4BEE-BCAA-45C5052230FA}" srcOrd="0" destOrd="0" presId="urn:microsoft.com/office/officeart/2009/3/layout/StepUpProcess"/>
    <dgm:cxn modelId="{38617ECA-6940-42D0-89FA-FB882CA13A70}" type="presParOf" srcId="{E0082A41-AFA9-43DC-B8A3-0515CAB82D70}" destId="{B22A4932-CE6A-4E28-87C9-AA26B23FB3AC}" srcOrd="6" destOrd="0" presId="urn:microsoft.com/office/officeart/2009/3/layout/StepUpProcess"/>
    <dgm:cxn modelId="{A9D583B8-F2C4-4DB9-A39C-14C992E66839}" type="presParOf" srcId="{B22A4932-CE6A-4E28-87C9-AA26B23FB3AC}" destId="{A3BAC26C-58CF-486E-B886-C6A571C0562D}" srcOrd="0" destOrd="0" presId="urn:microsoft.com/office/officeart/2009/3/layout/StepUpProcess"/>
    <dgm:cxn modelId="{C5F155FB-9F94-4A82-9845-5CE2E21FD51E}" type="presParOf" srcId="{B22A4932-CE6A-4E28-87C9-AA26B23FB3AC}" destId="{1206A87C-8F66-4C36-9C19-DCD35FEEA7E2}" srcOrd="1" destOrd="0" presId="urn:microsoft.com/office/officeart/2009/3/layout/StepUpProcess"/>
    <dgm:cxn modelId="{FBDEC032-7567-423B-972E-66FF5F95A89A}" type="presParOf" srcId="{B22A4932-CE6A-4E28-87C9-AA26B23FB3AC}" destId="{A8B4BC4E-2C5B-4F32-939E-6F1B8A5E0727}" srcOrd="2" destOrd="0" presId="urn:microsoft.com/office/officeart/2009/3/layout/StepUpProcess"/>
    <dgm:cxn modelId="{1812372F-2BCD-4B65-866B-3C64C5183018}" type="presParOf" srcId="{E0082A41-AFA9-43DC-B8A3-0515CAB82D70}" destId="{8AD2CB48-7482-423C-A80F-89821623B91A}" srcOrd="7" destOrd="0" presId="urn:microsoft.com/office/officeart/2009/3/layout/StepUpProcess"/>
    <dgm:cxn modelId="{F158088D-0E39-4456-9668-3E149C82DFA2}" type="presParOf" srcId="{8AD2CB48-7482-423C-A80F-89821623B91A}" destId="{826ADF36-BB36-4CD5-82EA-BA341AA0BE4E}" srcOrd="0" destOrd="0" presId="urn:microsoft.com/office/officeart/2009/3/layout/StepUpProcess"/>
    <dgm:cxn modelId="{187E05B2-92FE-400E-8D11-06B8AD3854C7}" type="presParOf" srcId="{E0082A41-AFA9-43DC-B8A3-0515CAB82D70}" destId="{6CC88AE1-99CB-461D-B3B6-547D773FA295}" srcOrd="8" destOrd="0" presId="urn:microsoft.com/office/officeart/2009/3/layout/StepUpProcess"/>
    <dgm:cxn modelId="{0B150E1E-7137-482A-85D5-60958BD9187C}" type="presParOf" srcId="{6CC88AE1-99CB-461D-B3B6-547D773FA295}" destId="{F95BB508-592D-41E1-85DC-2BDF15296388}" srcOrd="0" destOrd="0" presId="urn:microsoft.com/office/officeart/2009/3/layout/StepUpProcess"/>
    <dgm:cxn modelId="{2BA70F52-5D71-4912-80F2-6A6E90835425}" type="presParOf" srcId="{6CC88AE1-99CB-461D-B3B6-547D773FA295}" destId="{346EF5AA-18BE-4992-AB26-5CAD69BFB1A4}" srcOrd="1" destOrd="0" presId="urn:microsoft.com/office/officeart/2009/3/layout/StepUpProcess"/>
    <dgm:cxn modelId="{E195F699-C0BD-4DCC-94A8-BF1A0ACFFCA3}" type="presParOf" srcId="{6CC88AE1-99CB-461D-B3B6-547D773FA295}" destId="{4B2590B8-0DD4-49C4-A0C2-D26DF67BF192}" srcOrd="2" destOrd="0" presId="urn:microsoft.com/office/officeart/2009/3/layout/StepUpProcess"/>
    <dgm:cxn modelId="{719347BD-124B-43EF-B74C-90EAAE047788}" type="presParOf" srcId="{E0082A41-AFA9-43DC-B8A3-0515CAB82D70}" destId="{2AB3850B-C021-475B-9170-89E44134FA4E}" srcOrd="9" destOrd="0" presId="urn:microsoft.com/office/officeart/2009/3/layout/StepUpProcess"/>
    <dgm:cxn modelId="{C7CB64B6-DF16-4173-857A-3D91116B8A34}" type="presParOf" srcId="{2AB3850B-C021-475B-9170-89E44134FA4E}" destId="{4B2C7131-76D2-4869-A681-A23808AAD0AA}" srcOrd="0" destOrd="0" presId="urn:microsoft.com/office/officeart/2009/3/layout/StepUpProcess"/>
    <dgm:cxn modelId="{18110202-947E-4D6B-8DF4-FD391A7F8453}" type="presParOf" srcId="{E0082A41-AFA9-43DC-B8A3-0515CAB82D70}" destId="{987CCB51-F9FA-4FAB-9A4E-5D3ACA7BCFD8}" srcOrd="10" destOrd="0" presId="urn:microsoft.com/office/officeart/2009/3/layout/StepUpProcess"/>
    <dgm:cxn modelId="{BDF54146-90EB-438E-9A5C-8A49A0C5FF82}" type="presParOf" srcId="{987CCB51-F9FA-4FAB-9A4E-5D3ACA7BCFD8}" destId="{95952A9B-3F6E-4C2A-8693-6B924B4C1F91}" srcOrd="0" destOrd="0" presId="urn:microsoft.com/office/officeart/2009/3/layout/StepUpProcess"/>
    <dgm:cxn modelId="{A8C346EC-7C84-4377-9038-4F45AA8E91FF}" type="presParOf" srcId="{987CCB51-F9FA-4FAB-9A4E-5D3ACA7BCFD8}" destId="{D3F239CE-4F52-4764-9197-9CC61EB954C1}" srcOrd="1" destOrd="0" presId="urn:microsoft.com/office/officeart/2009/3/layout/StepUpProcess"/>
    <dgm:cxn modelId="{763C2EAC-ECF8-451F-B6D1-02464098DFBC}" type="presParOf" srcId="{987CCB51-F9FA-4FAB-9A4E-5D3ACA7BCFD8}" destId="{4A8FB7B1-4B56-4E00-9F35-CD9BC3BBC43A}" srcOrd="2" destOrd="0" presId="urn:microsoft.com/office/officeart/2009/3/layout/StepUpProcess"/>
    <dgm:cxn modelId="{40E3168B-6BC9-465B-8819-BE4EF61ADF53}" type="presParOf" srcId="{E0082A41-AFA9-43DC-B8A3-0515CAB82D70}" destId="{F3167044-8951-4F09-B74F-2CCB87ED354C}" srcOrd="11" destOrd="0" presId="urn:microsoft.com/office/officeart/2009/3/layout/StepUpProcess"/>
    <dgm:cxn modelId="{250A4321-7168-4D2B-9ADA-4879F9127C85}" type="presParOf" srcId="{F3167044-8951-4F09-B74F-2CCB87ED354C}" destId="{8A7A39AE-5991-4E6E-962A-95AC945EA0D0}" srcOrd="0" destOrd="0" presId="urn:microsoft.com/office/officeart/2009/3/layout/StepUpProcess"/>
    <dgm:cxn modelId="{1A387DAE-E739-43FF-9C99-D6430D115654}" type="presParOf" srcId="{E0082A41-AFA9-43DC-B8A3-0515CAB82D70}" destId="{5B8DE89E-872B-47E3-9CC3-B2B8D9133D35}" srcOrd="12" destOrd="0" presId="urn:microsoft.com/office/officeart/2009/3/layout/StepUpProcess"/>
    <dgm:cxn modelId="{125EF8F0-6587-4842-A423-2FB7766D8F0C}" type="presParOf" srcId="{5B8DE89E-872B-47E3-9CC3-B2B8D9133D35}" destId="{F34B03D7-BE3D-4D00-9ADA-BF8E0CED90B4}" srcOrd="0" destOrd="0" presId="urn:microsoft.com/office/officeart/2009/3/layout/StepUpProcess"/>
    <dgm:cxn modelId="{995937BF-7E21-4237-AE15-1705D4E8B5DF}" type="presParOf" srcId="{5B8DE89E-872B-47E3-9CC3-B2B8D9133D35}" destId="{3ABF02A5-C193-4F46-8C30-AA309DF7DF3D}"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4DA82F-D63D-4A27-A1B0-97435E375FB1}">
      <dsp:nvSpPr>
        <dsp:cNvPr id="0" name=""/>
        <dsp:cNvSpPr/>
      </dsp:nvSpPr>
      <dsp:spPr>
        <a:xfrm>
          <a:off x="2698840" y="1618720"/>
          <a:ext cx="1155046" cy="1155046"/>
        </a:xfrm>
        <a:prstGeom prst="ellipse">
          <a:avLst/>
        </a:prstGeom>
        <a:solidFill>
          <a:srgbClr val="FFC000"/>
        </a:solidFill>
        <a:ln>
          <a:noFill/>
        </a:ln>
        <a:effectLst>
          <a:outerShdw blurRad="381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ar-IQ" sz="2000" b="1" kern="1200" dirty="0" smtClean="0">
              <a:solidFill>
                <a:schemeClr val="tx1"/>
              </a:solidFill>
            </a:rPr>
            <a:t>الانتباة</a:t>
          </a:r>
          <a:endParaRPr lang="ar-IQ" sz="2000" b="1" kern="1200" dirty="0">
            <a:solidFill>
              <a:schemeClr val="tx1"/>
            </a:solidFill>
          </a:endParaRPr>
        </a:p>
      </dsp:txBody>
      <dsp:txXfrm>
        <a:off x="2867993" y="1787873"/>
        <a:ext cx="816740" cy="816740"/>
      </dsp:txXfrm>
    </dsp:sp>
    <dsp:sp modelId="{8FEF9E56-24F7-4158-B103-4068BC907B91}">
      <dsp:nvSpPr>
        <dsp:cNvPr id="0" name=""/>
        <dsp:cNvSpPr/>
      </dsp:nvSpPr>
      <dsp:spPr>
        <a:xfrm rot="16200000">
          <a:off x="3154008" y="1198428"/>
          <a:ext cx="244711" cy="392715"/>
        </a:xfrm>
        <a:prstGeom prst="rightArrow">
          <a:avLst>
            <a:gd name="adj1" fmla="val 60000"/>
            <a:gd name="adj2" fmla="val 50000"/>
          </a:avLst>
        </a:prstGeom>
        <a:gradFill rotWithShape="0">
          <a:gsLst>
            <a:gs pos="0">
              <a:schemeClr val="accent1">
                <a:tint val="60000"/>
                <a:hueOff val="0"/>
                <a:satOff val="0"/>
                <a:lumOff val="0"/>
                <a:alphaOff val="0"/>
                <a:tint val="83000"/>
                <a:shade val="100000"/>
                <a:alpha val="100000"/>
                <a:hueMod val="100000"/>
                <a:satMod val="220000"/>
                <a:lumMod val="90000"/>
              </a:schemeClr>
            </a:gs>
            <a:gs pos="76000">
              <a:schemeClr val="accent1">
                <a:tint val="60000"/>
                <a:hueOff val="0"/>
                <a:satOff val="0"/>
                <a:lumOff val="0"/>
                <a:alphaOff val="0"/>
                <a:shade val="100000"/>
              </a:schemeClr>
            </a:gs>
            <a:gs pos="100000">
              <a:schemeClr val="accent1">
                <a:tint val="6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rtl="1">
            <a:lnSpc>
              <a:spcPct val="90000"/>
            </a:lnSpc>
            <a:spcBef>
              <a:spcPct val="0"/>
            </a:spcBef>
            <a:spcAft>
              <a:spcPct val="35000"/>
            </a:spcAft>
          </a:pPr>
          <a:endParaRPr lang="ar-IQ" sz="1700" kern="1200"/>
        </a:p>
      </dsp:txBody>
      <dsp:txXfrm>
        <a:off x="3190715" y="1313678"/>
        <a:ext cx="171298" cy="235629"/>
      </dsp:txXfrm>
    </dsp:sp>
    <dsp:sp modelId="{82640ABB-0A9B-4F97-A0A0-A84CF4F936BD}">
      <dsp:nvSpPr>
        <dsp:cNvPr id="0" name=""/>
        <dsp:cNvSpPr/>
      </dsp:nvSpPr>
      <dsp:spPr>
        <a:xfrm>
          <a:off x="2698840" y="1954"/>
          <a:ext cx="1155046" cy="1155046"/>
        </a:xfrm>
        <a:prstGeom prst="ellipse">
          <a:avLst/>
        </a:prstGeom>
        <a:solidFill>
          <a:schemeClr val="tx2">
            <a:lumMod val="90000"/>
            <a:lumOff val="10000"/>
          </a:schemeClr>
        </a:solidFill>
        <a:ln>
          <a:noFill/>
        </a:ln>
        <a:effectLst>
          <a:outerShdw blurRad="381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rtl="1">
            <a:lnSpc>
              <a:spcPct val="90000"/>
            </a:lnSpc>
            <a:spcBef>
              <a:spcPct val="0"/>
            </a:spcBef>
            <a:spcAft>
              <a:spcPct val="35000"/>
            </a:spcAft>
          </a:pPr>
          <a:r>
            <a:rPr lang="ar-IQ" sz="1900" b="1" kern="1200" dirty="0" smtClean="0"/>
            <a:t>الاستجابة</a:t>
          </a:r>
          <a:endParaRPr lang="ar-IQ" sz="1900" b="1" kern="1200" dirty="0"/>
        </a:p>
      </dsp:txBody>
      <dsp:txXfrm>
        <a:off x="2867993" y="171107"/>
        <a:ext cx="816740" cy="816740"/>
      </dsp:txXfrm>
    </dsp:sp>
    <dsp:sp modelId="{E1F532F3-D9E6-4B29-B13E-A593A7FE62DE}">
      <dsp:nvSpPr>
        <dsp:cNvPr id="0" name=""/>
        <dsp:cNvSpPr/>
      </dsp:nvSpPr>
      <dsp:spPr>
        <a:xfrm>
          <a:off x="3955465" y="1999886"/>
          <a:ext cx="244711" cy="392715"/>
        </a:xfrm>
        <a:prstGeom prst="rightArrow">
          <a:avLst>
            <a:gd name="adj1" fmla="val 60000"/>
            <a:gd name="adj2" fmla="val 50000"/>
          </a:avLst>
        </a:prstGeom>
        <a:gradFill rotWithShape="0">
          <a:gsLst>
            <a:gs pos="0">
              <a:schemeClr val="accent1">
                <a:tint val="60000"/>
                <a:hueOff val="0"/>
                <a:satOff val="0"/>
                <a:lumOff val="0"/>
                <a:alphaOff val="0"/>
                <a:tint val="83000"/>
                <a:shade val="100000"/>
                <a:alpha val="100000"/>
                <a:hueMod val="100000"/>
                <a:satMod val="220000"/>
                <a:lumMod val="90000"/>
              </a:schemeClr>
            </a:gs>
            <a:gs pos="76000">
              <a:schemeClr val="accent1">
                <a:tint val="60000"/>
                <a:hueOff val="0"/>
                <a:satOff val="0"/>
                <a:lumOff val="0"/>
                <a:alphaOff val="0"/>
                <a:shade val="100000"/>
              </a:schemeClr>
            </a:gs>
            <a:gs pos="100000">
              <a:schemeClr val="accent1">
                <a:tint val="6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rtl="1">
            <a:lnSpc>
              <a:spcPct val="90000"/>
            </a:lnSpc>
            <a:spcBef>
              <a:spcPct val="0"/>
            </a:spcBef>
            <a:spcAft>
              <a:spcPct val="35000"/>
            </a:spcAft>
          </a:pPr>
          <a:endParaRPr lang="ar-IQ" sz="1700" kern="1200"/>
        </a:p>
      </dsp:txBody>
      <dsp:txXfrm>
        <a:off x="3955465" y="2078429"/>
        <a:ext cx="171298" cy="235629"/>
      </dsp:txXfrm>
    </dsp:sp>
    <dsp:sp modelId="{8D2D5EAE-39D9-4B0E-9268-064C58B3543B}">
      <dsp:nvSpPr>
        <dsp:cNvPr id="0" name=""/>
        <dsp:cNvSpPr/>
      </dsp:nvSpPr>
      <dsp:spPr>
        <a:xfrm>
          <a:off x="4315607" y="1618720"/>
          <a:ext cx="1155046" cy="1155046"/>
        </a:xfrm>
        <a:prstGeom prst="ellipse">
          <a:avLst/>
        </a:prstGeom>
        <a:solidFill>
          <a:schemeClr val="accent1">
            <a:lumMod val="40000"/>
            <a:lumOff val="60000"/>
          </a:schemeClr>
        </a:solidFill>
        <a:ln>
          <a:noFill/>
        </a:ln>
        <a:effectLst>
          <a:outerShdw blurRad="381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ar-IQ" sz="2000" b="1" kern="1200" dirty="0" smtClean="0">
              <a:solidFill>
                <a:schemeClr val="tx1">
                  <a:lumMod val="95000"/>
                  <a:lumOff val="5000"/>
                </a:schemeClr>
              </a:solidFill>
            </a:rPr>
            <a:t>التمييز</a:t>
          </a:r>
          <a:endParaRPr lang="ar-IQ" sz="1900" b="1" kern="1200" dirty="0">
            <a:solidFill>
              <a:schemeClr val="tx1">
                <a:lumMod val="95000"/>
                <a:lumOff val="5000"/>
              </a:schemeClr>
            </a:solidFill>
          </a:endParaRPr>
        </a:p>
      </dsp:txBody>
      <dsp:txXfrm>
        <a:off x="4484760" y="1787873"/>
        <a:ext cx="816740" cy="816740"/>
      </dsp:txXfrm>
    </dsp:sp>
    <dsp:sp modelId="{F2B9BF8A-6623-4C84-9513-919AA2A7D085}">
      <dsp:nvSpPr>
        <dsp:cNvPr id="0" name=""/>
        <dsp:cNvSpPr/>
      </dsp:nvSpPr>
      <dsp:spPr>
        <a:xfrm rot="5400000">
          <a:off x="3154008" y="2801343"/>
          <a:ext cx="244711" cy="392715"/>
        </a:xfrm>
        <a:prstGeom prst="rightArrow">
          <a:avLst>
            <a:gd name="adj1" fmla="val 60000"/>
            <a:gd name="adj2" fmla="val 50000"/>
          </a:avLst>
        </a:prstGeom>
        <a:gradFill rotWithShape="0">
          <a:gsLst>
            <a:gs pos="0">
              <a:schemeClr val="accent1">
                <a:tint val="60000"/>
                <a:hueOff val="0"/>
                <a:satOff val="0"/>
                <a:lumOff val="0"/>
                <a:alphaOff val="0"/>
                <a:tint val="83000"/>
                <a:shade val="100000"/>
                <a:alpha val="100000"/>
                <a:hueMod val="100000"/>
                <a:satMod val="220000"/>
                <a:lumMod val="90000"/>
              </a:schemeClr>
            </a:gs>
            <a:gs pos="76000">
              <a:schemeClr val="accent1">
                <a:tint val="60000"/>
                <a:hueOff val="0"/>
                <a:satOff val="0"/>
                <a:lumOff val="0"/>
                <a:alphaOff val="0"/>
                <a:shade val="100000"/>
              </a:schemeClr>
            </a:gs>
            <a:gs pos="100000">
              <a:schemeClr val="accent1">
                <a:tint val="6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rtl="1">
            <a:lnSpc>
              <a:spcPct val="90000"/>
            </a:lnSpc>
            <a:spcBef>
              <a:spcPct val="0"/>
            </a:spcBef>
            <a:spcAft>
              <a:spcPct val="35000"/>
            </a:spcAft>
          </a:pPr>
          <a:endParaRPr lang="ar-IQ" sz="1700" kern="1200"/>
        </a:p>
      </dsp:txBody>
      <dsp:txXfrm>
        <a:off x="3190715" y="2843180"/>
        <a:ext cx="171298" cy="235629"/>
      </dsp:txXfrm>
    </dsp:sp>
    <dsp:sp modelId="{C504FFAA-3D31-4022-B380-FFBCC6876711}">
      <dsp:nvSpPr>
        <dsp:cNvPr id="0" name=""/>
        <dsp:cNvSpPr/>
      </dsp:nvSpPr>
      <dsp:spPr>
        <a:xfrm>
          <a:off x="2698840" y="3235487"/>
          <a:ext cx="1155046" cy="1155046"/>
        </a:xfrm>
        <a:prstGeom prst="ellipse">
          <a:avLst/>
        </a:prstGeom>
        <a:solidFill>
          <a:srgbClr val="FF0000"/>
        </a:solidFill>
        <a:ln>
          <a:noFill/>
        </a:ln>
        <a:effectLst>
          <a:outerShdw blurRad="381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ar-IQ" sz="2000" b="1" kern="1200" dirty="0" smtClean="0"/>
            <a:t>التنظيم</a:t>
          </a:r>
          <a:endParaRPr lang="ar-IQ" sz="1900" b="1" kern="1200" dirty="0"/>
        </a:p>
      </dsp:txBody>
      <dsp:txXfrm>
        <a:off x="2867993" y="3404640"/>
        <a:ext cx="816740" cy="816740"/>
      </dsp:txXfrm>
    </dsp:sp>
    <dsp:sp modelId="{F1E90EF8-89D0-4BCC-9E30-A1A74770480B}">
      <dsp:nvSpPr>
        <dsp:cNvPr id="0" name=""/>
        <dsp:cNvSpPr/>
      </dsp:nvSpPr>
      <dsp:spPr>
        <a:xfrm rot="10800000">
          <a:off x="2352550" y="1999886"/>
          <a:ext cx="244711" cy="392715"/>
        </a:xfrm>
        <a:prstGeom prst="rightArrow">
          <a:avLst>
            <a:gd name="adj1" fmla="val 60000"/>
            <a:gd name="adj2" fmla="val 50000"/>
          </a:avLst>
        </a:prstGeom>
        <a:gradFill rotWithShape="0">
          <a:gsLst>
            <a:gs pos="0">
              <a:schemeClr val="accent1">
                <a:tint val="60000"/>
                <a:hueOff val="0"/>
                <a:satOff val="0"/>
                <a:lumOff val="0"/>
                <a:alphaOff val="0"/>
                <a:tint val="83000"/>
                <a:shade val="100000"/>
                <a:alpha val="100000"/>
                <a:hueMod val="100000"/>
                <a:satMod val="220000"/>
                <a:lumMod val="90000"/>
              </a:schemeClr>
            </a:gs>
            <a:gs pos="76000">
              <a:schemeClr val="accent1">
                <a:tint val="60000"/>
                <a:hueOff val="0"/>
                <a:satOff val="0"/>
                <a:lumOff val="0"/>
                <a:alphaOff val="0"/>
                <a:shade val="100000"/>
              </a:schemeClr>
            </a:gs>
            <a:gs pos="100000">
              <a:schemeClr val="accent1">
                <a:tint val="6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rtl="1">
            <a:lnSpc>
              <a:spcPct val="90000"/>
            </a:lnSpc>
            <a:spcBef>
              <a:spcPct val="0"/>
            </a:spcBef>
            <a:spcAft>
              <a:spcPct val="35000"/>
            </a:spcAft>
          </a:pPr>
          <a:endParaRPr lang="ar-IQ" sz="1700" kern="1200"/>
        </a:p>
      </dsp:txBody>
      <dsp:txXfrm rot="10800000">
        <a:off x="2425963" y="2078429"/>
        <a:ext cx="171298" cy="235629"/>
      </dsp:txXfrm>
    </dsp:sp>
    <dsp:sp modelId="{D12A99B4-5811-42EA-A953-71BBBFD76089}">
      <dsp:nvSpPr>
        <dsp:cNvPr id="0" name=""/>
        <dsp:cNvSpPr/>
      </dsp:nvSpPr>
      <dsp:spPr>
        <a:xfrm>
          <a:off x="1082074" y="1618720"/>
          <a:ext cx="1155046" cy="1155046"/>
        </a:xfrm>
        <a:prstGeom prst="ellipse">
          <a:avLst/>
        </a:prstGeom>
        <a:solidFill>
          <a:srgbClr val="00B050"/>
        </a:solidFill>
        <a:ln>
          <a:noFill/>
        </a:ln>
        <a:effectLst>
          <a:outerShdw blurRad="381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ar-IQ" sz="2000" b="1" kern="1200" dirty="0" smtClean="0">
              <a:solidFill>
                <a:schemeClr val="tx1">
                  <a:lumMod val="95000"/>
                  <a:lumOff val="5000"/>
                </a:schemeClr>
              </a:solidFill>
            </a:rPr>
            <a:t>التقييم</a:t>
          </a:r>
          <a:endParaRPr lang="ar-IQ" sz="1900" b="1" kern="1200" dirty="0">
            <a:solidFill>
              <a:schemeClr val="tx1">
                <a:lumMod val="95000"/>
                <a:lumOff val="5000"/>
              </a:schemeClr>
            </a:solidFill>
          </a:endParaRPr>
        </a:p>
      </dsp:txBody>
      <dsp:txXfrm>
        <a:off x="1251227" y="1787873"/>
        <a:ext cx="816740" cy="8167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062729-CBE9-46A2-BA29-8A4BE6756B10}">
      <dsp:nvSpPr>
        <dsp:cNvPr id="0" name=""/>
        <dsp:cNvSpPr/>
      </dsp:nvSpPr>
      <dsp:spPr>
        <a:xfrm rot="5400000">
          <a:off x="189779" y="2468106"/>
          <a:ext cx="560679" cy="932957"/>
        </a:xfrm>
        <a:prstGeom prst="corner">
          <a:avLst>
            <a:gd name="adj1" fmla="val 16120"/>
            <a:gd name="adj2" fmla="val 16110"/>
          </a:avLst>
        </a:prstGeom>
        <a:solidFill>
          <a:schemeClr val="accent5">
            <a:hueOff val="0"/>
            <a:satOff val="0"/>
            <a:lumOff val="0"/>
            <a:alphaOff val="0"/>
          </a:schemeClr>
        </a:solidFill>
        <a:ln w="2222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9AB41B-5195-4CCA-B5D8-FED1DF6E27D2}">
      <dsp:nvSpPr>
        <dsp:cNvPr id="0" name=""/>
        <dsp:cNvSpPr/>
      </dsp:nvSpPr>
      <dsp:spPr>
        <a:xfrm>
          <a:off x="96187" y="2746860"/>
          <a:ext cx="842279" cy="738307"/>
        </a:xfrm>
        <a:prstGeom prst="rect">
          <a:avLst/>
        </a:prstGeom>
        <a:solidFill>
          <a:srgbClr val="008080"/>
        </a:solid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ctr" defTabSz="889000" rtl="1">
            <a:lnSpc>
              <a:spcPct val="90000"/>
            </a:lnSpc>
            <a:spcBef>
              <a:spcPct val="0"/>
            </a:spcBef>
            <a:spcAft>
              <a:spcPct val="35000"/>
            </a:spcAft>
          </a:pPr>
          <a:r>
            <a:rPr lang="ar-IQ" sz="2000" b="1" kern="1200" dirty="0" smtClean="0">
              <a:solidFill>
                <a:schemeClr val="bg1"/>
              </a:solidFill>
            </a:rPr>
            <a:t>الابداع</a:t>
          </a:r>
          <a:endParaRPr lang="ar-IQ" sz="2200" b="1" kern="1200" dirty="0">
            <a:solidFill>
              <a:schemeClr val="bg1"/>
            </a:solidFill>
          </a:endParaRPr>
        </a:p>
      </dsp:txBody>
      <dsp:txXfrm>
        <a:off x="96187" y="2746860"/>
        <a:ext cx="842279" cy="738307"/>
      </dsp:txXfrm>
    </dsp:sp>
    <dsp:sp modelId="{33CBB56D-4DDB-4946-80ED-6E3BD927ABE7}">
      <dsp:nvSpPr>
        <dsp:cNvPr id="0" name=""/>
        <dsp:cNvSpPr/>
      </dsp:nvSpPr>
      <dsp:spPr>
        <a:xfrm>
          <a:off x="779546" y="2399421"/>
          <a:ext cx="158920" cy="158920"/>
        </a:xfrm>
        <a:prstGeom prst="triangle">
          <a:avLst>
            <a:gd name="adj" fmla="val 100000"/>
          </a:avLst>
        </a:prstGeom>
        <a:solidFill>
          <a:schemeClr val="accent5">
            <a:hueOff val="-1019468"/>
            <a:satOff val="7006"/>
            <a:lumOff val="-686"/>
            <a:alphaOff val="0"/>
          </a:schemeClr>
        </a:solidFill>
        <a:ln w="22225" cap="flat" cmpd="sng" algn="ctr">
          <a:solidFill>
            <a:schemeClr val="accent5">
              <a:hueOff val="-1019468"/>
              <a:satOff val="7006"/>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3D9B30-BCCF-4045-9A1C-C4A63E4ACAEE}">
      <dsp:nvSpPr>
        <dsp:cNvPr id="0" name=""/>
        <dsp:cNvSpPr/>
      </dsp:nvSpPr>
      <dsp:spPr>
        <a:xfrm rot="5400000">
          <a:off x="1220893" y="2212956"/>
          <a:ext cx="560679" cy="932957"/>
        </a:xfrm>
        <a:prstGeom prst="corner">
          <a:avLst>
            <a:gd name="adj1" fmla="val 16120"/>
            <a:gd name="adj2" fmla="val 16110"/>
          </a:avLst>
        </a:prstGeom>
        <a:solidFill>
          <a:schemeClr val="accent5">
            <a:hueOff val="-2038935"/>
            <a:satOff val="14013"/>
            <a:lumOff val="-1373"/>
            <a:alphaOff val="0"/>
          </a:schemeClr>
        </a:solidFill>
        <a:ln w="22225" cap="flat" cmpd="sng" algn="ctr">
          <a:solidFill>
            <a:schemeClr val="accent5">
              <a:hueOff val="-2038935"/>
              <a:satOff val="14013"/>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3BF4E4-C2EB-40A8-9D5D-5C750864CC49}">
      <dsp:nvSpPr>
        <dsp:cNvPr id="0" name=""/>
        <dsp:cNvSpPr/>
      </dsp:nvSpPr>
      <dsp:spPr>
        <a:xfrm>
          <a:off x="1127302" y="2491709"/>
          <a:ext cx="842279" cy="738307"/>
        </a:xfrm>
        <a:prstGeom prst="rect">
          <a:avLst/>
        </a:prstGeom>
        <a:solidFill>
          <a:srgbClr val="339966"/>
        </a:solid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ctr" defTabSz="889000" rtl="1">
            <a:lnSpc>
              <a:spcPct val="90000"/>
            </a:lnSpc>
            <a:spcBef>
              <a:spcPct val="0"/>
            </a:spcBef>
            <a:spcAft>
              <a:spcPct val="35000"/>
            </a:spcAft>
          </a:pPr>
          <a:r>
            <a:rPr lang="ar-IQ" sz="2000" b="1" kern="1200" dirty="0" smtClean="0">
              <a:solidFill>
                <a:schemeClr val="bg1"/>
              </a:solidFill>
            </a:rPr>
            <a:t>التكيف</a:t>
          </a:r>
          <a:endParaRPr lang="ar-IQ" sz="2200" b="1" kern="1200" dirty="0">
            <a:solidFill>
              <a:schemeClr val="bg1"/>
            </a:solidFill>
          </a:endParaRPr>
        </a:p>
      </dsp:txBody>
      <dsp:txXfrm>
        <a:off x="1127302" y="2491709"/>
        <a:ext cx="842279" cy="738307"/>
      </dsp:txXfrm>
    </dsp:sp>
    <dsp:sp modelId="{B408712F-7F89-494A-A8E0-CD0073806E97}">
      <dsp:nvSpPr>
        <dsp:cNvPr id="0" name=""/>
        <dsp:cNvSpPr/>
      </dsp:nvSpPr>
      <dsp:spPr>
        <a:xfrm>
          <a:off x="1810660" y="2144271"/>
          <a:ext cx="158920" cy="158920"/>
        </a:xfrm>
        <a:prstGeom prst="triangle">
          <a:avLst>
            <a:gd name="adj" fmla="val 100000"/>
          </a:avLst>
        </a:prstGeom>
        <a:solidFill>
          <a:schemeClr val="accent5">
            <a:hueOff val="-3058403"/>
            <a:satOff val="21019"/>
            <a:lumOff val="-2059"/>
            <a:alphaOff val="0"/>
          </a:schemeClr>
        </a:solidFill>
        <a:ln w="22225" cap="flat" cmpd="sng" algn="ctr">
          <a:solidFill>
            <a:schemeClr val="accent5">
              <a:hueOff val="-3058403"/>
              <a:satOff val="21019"/>
              <a:lumOff val="-205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C06412-9C66-4917-9319-B587E2CCFAF7}">
      <dsp:nvSpPr>
        <dsp:cNvPr id="0" name=""/>
        <dsp:cNvSpPr/>
      </dsp:nvSpPr>
      <dsp:spPr>
        <a:xfrm rot="5400000">
          <a:off x="2252007" y="1957806"/>
          <a:ext cx="560679" cy="932957"/>
        </a:xfrm>
        <a:prstGeom prst="corner">
          <a:avLst>
            <a:gd name="adj1" fmla="val 16120"/>
            <a:gd name="adj2" fmla="val 16110"/>
          </a:avLst>
        </a:prstGeom>
        <a:solidFill>
          <a:schemeClr val="accent5">
            <a:hueOff val="-4077871"/>
            <a:satOff val="28025"/>
            <a:lumOff val="-2745"/>
            <a:alphaOff val="0"/>
          </a:schemeClr>
        </a:solidFill>
        <a:ln w="22225" cap="flat" cmpd="sng" algn="ctr">
          <a:solidFill>
            <a:schemeClr val="accent5">
              <a:hueOff val="-4077871"/>
              <a:satOff val="28025"/>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2CD1E3-225B-48FD-802C-77D4B48FF059}">
      <dsp:nvSpPr>
        <dsp:cNvPr id="0" name=""/>
        <dsp:cNvSpPr/>
      </dsp:nvSpPr>
      <dsp:spPr>
        <a:xfrm>
          <a:off x="2158416" y="2236559"/>
          <a:ext cx="842279" cy="738307"/>
        </a:xfrm>
        <a:prstGeom prst="rect">
          <a:avLst/>
        </a:prstGeom>
        <a:solidFill>
          <a:srgbClr val="339933"/>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ctr" defTabSz="711200" rtl="1">
            <a:lnSpc>
              <a:spcPct val="90000"/>
            </a:lnSpc>
            <a:spcBef>
              <a:spcPct val="0"/>
            </a:spcBef>
            <a:spcAft>
              <a:spcPct val="35000"/>
            </a:spcAft>
          </a:pPr>
          <a:r>
            <a:rPr lang="ar-IQ" sz="1600" b="1" kern="1200" dirty="0" smtClean="0">
              <a:solidFill>
                <a:schemeClr val="bg1"/>
              </a:solidFill>
            </a:rPr>
            <a:t>الاستجابات الحركية</a:t>
          </a:r>
          <a:endParaRPr lang="ar-IQ" sz="1600" b="1" kern="1200" dirty="0">
            <a:solidFill>
              <a:schemeClr val="bg1"/>
            </a:solidFill>
          </a:endParaRPr>
        </a:p>
      </dsp:txBody>
      <dsp:txXfrm>
        <a:off x="2158416" y="2236559"/>
        <a:ext cx="842279" cy="738307"/>
      </dsp:txXfrm>
    </dsp:sp>
    <dsp:sp modelId="{8456DC62-5BF3-421F-AE8E-BF75987F8D65}">
      <dsp:nvSpPr>
        <dsp:cNvPr id="0" name=""/>
        <dsp:cNvSpPr/>
      </dsp:nvSpPr>
      <dsp:spPr>
        <a:xfrm>
          <a:off x="2841774" y="1889121"/>
          <a:ext cx="158920" cy="158920"/>
        </a:xfrm>
        <a:prstGeom prst="triangle">
          <a:avLst>
            <a:gd name="adj" fmla="val 100000"/>
          </a:avLst>
        </a:prstGeom>
        <a:solidFill>
          <a:schemeClr val="accent5">
            <a:hueOff val="-5097339"/>
            <a:satOff val="35032"/>
            <a:lumOff val="-3432"/>
            <a:alphaOff val="0"/>
          </a:schemeClr>
        </a:solidFill>
        <a:ln w="22225" cap="flat" cmpd="sng" algn="ctr">
          <a:solidFill>
            <a:schemeClr val="accent5">
              <a:hueOff val="-5097339"/>
              <a:satOff val="35032"/>
              <a:lumOff val="-343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BAC26C-58CF-486E-B886-C6A571C0562D}">
      <dsp:nvSpPr>
        <dsp:cNvPr id="0" name=""/>
        <dsp:cNvSpPr/>
      </dsp:nvSpPr>
      <dsp:spPr>
        <a:xfrm rot="5400000">
          <a:off x="3283121" y="1702656"/>
          <a:ext cx="560679" cy="932957"/>
        </a:xfrm>
        <a:prstGeom prst="corner">
          <a:avLst>
            <a:gd name="adj1" fmla="val 16120"/>
            <a:gd name="adj2" fmla="val 16110"/>
          </a:avLst>
        </a:prstGeom>
        <a:solidFill>
          <a:schemeClr val="accent5">
            <a:hueOff val="-6116806"/>
            <a:satOff val="42038"/>
            <a:lumOff val="-4118"/>
            <a:alphaOff val="0"/>
          </a:schemeClr>
        </a:solidFill>
        <a:ln w="22225" cap="flat" cmpd="sng" algn="ctr">
          <a:solidFill>
            <a:schemeClr val="accent5">
              <a:hueOff val="-6116806"/>
              <a:satOff val="42038"/>
              <a:lumOff val="-411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06A87C-8F66-4C36-9C19-DCD35FEEA7E2}">
      <dsp:nvSpPr>
        <dsp:cNvPr id="0" name=""/>
        <dsp:cNvSpPr/>
      </dsp:nvSpPr>
      <dsp:spPr>
        <a:xfrm>
          <a:off x="3189530" y="1981409"/>
          <a:ext cx="842279" cy="738307"/>
        </a:xfrm>
        <a:prstGeom prst="rect">
          <a:avLst/>
        </a:prstGeom>
        <a:solidFill>
          <a:srgbClr val="006600"/>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ctr" defTabSz="711200" rtl="1">
            <a:lnSpc>
              <a:spcPct val="90000"/>
            </a:lnSpc>
            <a:spcBef>
              <a:spcPct val="0"/>
            </a:spcBef>
            <a:spcAft>
              <a:spcPct val="35000"/>
            </a:spcAft>
          </a:pPr>
          <a:r>
            <a:rPr lang="ar-IQ" sz="1600" b="1" kern="1200" dirty="0" smtClean="0">
              <a:solidFill>
                <a:schemeClr val="bg1"/>
              </a:solidFill>
            </a:rPr>
            <a:t>الاستجابة الآلية</a:t>
          </a:r>
          <a:endParaRPr lang="ar-IQ" sz="1600" b="1" kern="1200" dirty="0">
            <a:solidFill>
              <a:schemeClr val="bg1"/>
            </a:solidFill>
          </a:endParaRPr>
        </a:p>
      </dsp:txBody>
      <dsp:txXfrm>
        <a:off x="3189530" y="1981409"/>
        <a:ext cx="842279" cy="738307"/>
      </dsp:txXfrm>
    </dsp:sp>
    <dsp:sp modelId="{A8B4BC4E-2C5B-4F32-939E-6F1B8A5E0727}">
      <dsp:nvSpPr>
        <dsp:cNvPr id="0" name=""/>
        <dsp:cNvSpPr/>
      </dsp:nvSpPr>
      <dsp:spPr>
        <a:xfrm>
          <a:off x="3872888" y="1633970"/>
          <a:ext cx="158920" cy="158920"/>
        </a:xfrm>
        <a:prstGeom prst="triangle">
          <a:avLst>
            <a:gd name="adj" fmla="val 100000"/>
          </a:avLst>
        </a:prstGeom>
        <a:solidFill>
          <a:schemeClr val="accent5">
            <a:hueOff val="-7136274"/>
            <a:satOff val="49044"/>
            <a:lumOff val="-4804"/>
            <a:alphaOff val="0"/>
          </a:schemeClr>
        </a:solidFill>
        <a:ln w="22225" cap="flat" cmpd="sng" algn="ctr">
          <a:solidFill>
            <a:schemeClr val="accent5">
              <a:hueOff val="-7136274"/>
              <a:satOff val="49044"/>
              <a:lumOff val="-480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5BB508-592D-41E1-85DC-2BDF15296388}">
      <dsp:nvSpPr>
        <dsp:cNvPr id="0" name=""/>
        <dsp:cNvSpPr/>
      </dsp:nvSpPr>
      <dsp:spPr>
        <a:xfrm rot="5400000">
          <a:off x="4314235" y="1447506"/>
          <a:ext cx="560679" cy="932957"/>
        </a:xfrm>
        <a:prstGeom prst="corner">
          <a:avLst>
            <a:gd name="adj1" fmla="val 16120"/>
            <a:gd name="adj2" fmla="val 16110"/>
          </a:avLst>
        </a:prstGeom>
        <a:solidFill>
          <a:schemeClr val="accent5">
            <a:hueOff val="-8155742"/>
            <a:satOff val="56051"/>
            <a:lumOff val="-5491"/>
            <a:alphaOff val="0"/>
          </a:schemeClr>
        </a:solidFill>
        <a:ln w="22225" cap="flat" cmpd="sng" algn="ctr">
          <a:solidFill>
            <a:schemeClr val="accent5">
              <a:hueOff val="-8155742"/>
              <a:satOff val="56051"/>
              <a:lumOff val="-549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6EF5AA-18BE-4992-AB26-5CAD69BFB1A4}">
      <dsp:nvSpPr>
        <dsp:cNvPr id="0" name=""/>
        <dsp:cNvSpPr/>
      </dsp:nvSpPr>
      <dsp:spPr>
        <a:xfrm>
          <a:off x="4220644" y="1726259"/>
          <a:ext cx="842279" cy="738307"/>
        </a:xfrm>
        <a:prstGeom prst="rect">
          <a:avLst/>
        </a:prstGeom>
        <a:solidFill>
          <a:srgbClr val="336600"/>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ctr" defTabSz="711200" rtl="1">
            <a:lnSpc>
              <a:spcPct val="90000"/>
            </a:lnSpc>
            <a:spcBef>
              <a:spcPct val="0"/>
            </a:spcBef>
            <a:spcAft>
              <a:spcPct val="35000"/>
            </a:spcAft>
          </a:pPr>
          <a:r>
            <a:rPr lang="ar-IQ" sz="1600" b="1" kern="1200" dirty="0" smtClean="0">
              <a:solidFill>
                <a:schemeClr val="bg1"/>
              </a:solidFill>
            </a:rPr>
            <a:t>الاستجابة الموجهة</a:t>
          </a:r>
          <a:endParaRPr lang="ar-IQ" sz="1600" b="1" kern="1200" dirty="0">
            <a:solidFill>
              <a:schemeClr val="bg1"/>
            </a:solidFill>
          </a:endParaRPr>
        </a:p>
      </dsp:txBody>
      <dsp:txXfrm>
        <a:off x="4220644" y="1726259"/>
        <a:ext cx="842279" cy="738307"/>
      </dsp:txXfrm>
    </dsp:sp>
    <dsp:sp modelId="{4B2590B8-0DD4-49C4-A0C2-D26DF67BF192}">
      <dsp:nvSpPr>
        <dsp:cNvPr id="0" name=""/>
        <dsp:cNvSpPr/>
      </dsp:nvSpPr>
      <dsp:spPr>
        <a:xfrm>
          <a:off x="4904003" y="1378820"/>
          <a:ext cx="158920" cy="158920"/>
        </a:xfrm>
        <a:prstGeom prst="triangle">
          <a:avLst>
            <a:gd name="adj" fmla="val 100000"/>
          </a:avLst>
        </a:prstGeom>
        <a:solidFill>
          <a:schemeClr val="accent5">
            <a:hueOff val="-9175209"/>
            <a:satOff val="63057"/>
            <a:lumOff val="-6177"/>
            <a:alphaOff val="0"/>
          </a:schemeClr>
        </a:solidFill>
        <a:ln w="22225" cap="flat" cmpd="sng" algn="ctr">
          <a:solidFill>
            <a:schemeClr val="accent5">
              <a:hueOff val="-9175209"/>
              <a:satOff val="63057"/>
              <a:lumOff val="-61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952A9B-3F6E-4C2A-8693-6B924B4C1F91}">
      <dsp:nvSpPr>
        <dsp:cNvPr id="0" name=""/>
        <dsp:cNvSpPr/>
      </dsp:nvSpPr>
      <dsp:spPr>
        <a:xfrm rot="5400000">
          <a:off x="5345349" y="1192355"/>
          <a:ext cx="560679" cy="932957"/>
        </a:xfrm>
        <a:prstGeom prst="corner">
          <a:avLst>
            <a:gd name="adj1" fmla="val 16120"/>
            <a:gd name="adj2" fmla="val 16110"/>
          </a:avLst>
        </a:prstGeom>
        <a:solidFill>
          <a:schemeClr val="accent5">
            <a:hueOff val="-10194677"/>
            <a:satOff val="70063"/>
            <a:lumOff val="-6863"/>
            <a:alphaOff val="0"/>
          </a:schemeClr>
        </a:solidFill>
        <a:ln w="22225" cap="flat" cmpd="sng" algn="ctr">
          <a:solidFill>
            <a:schemeClr val="accent5">
              <a:hueOff val="-10194677"/>
              <a:satOff val="70063"/>
              <a:lumOff val="-686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F239CE-4F52-4764-9197-9CC61EB954C1}">
      <dsp:nvSpPr>
        <dsp:cNvPr id="0" name=""/>
        <dsp:cNvSpPr/>
      </dsp:nvSpPr>
      <dsp:spPr>
        <a:xfrm>
          <a:off x="5251758" y="1471109"/>
          <a:ext cx="842279" cy="738307"/>
        </a:xfrm>
        <a:prstGeom prst="rect">
          <a:avLst/>
        </a:prstGeom>
        <a:solidFill>
          <a:srgbClr val="333300"/>
        </a:solidFill>
        <a:ln w="2222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0010" tIns="80010" rIns="80010" bIns="80010" numCol="1" spcCol="1270" anchor="t" anchorCtr="0">
          <a:noAutofit/>
        </a:bodyPr>
        <a:lstStyle/>
        <a:p>
          <a:pPr lvl="0" algn="ctr" defTabSz="933450" rtl="1">
            <a:lnSpc>
              <a:spcPct val="90000"/>
            </a:lnSpc>
            <a:spcBef>
              <a:spcPct val="0"/>
            </a:spcBef>
            <a:spcAft>
              <a:spcPct val="35000"/>
            </a:spcAft>
          </a:pPr>
          <a:r>
            <a:rPr lang="ar-IQ" sz="2100" b="1" kern="1200" dirty="0" smtClean="0">
              <a:solidFill>
                <a:schemeClr val="bg1"/>
              </a:solidFill>
            </a:rPr>
            <a:t>التهيؤ</a:t>
          </a:r>
          <a:endParaRPr lang="ar-IQ" sz="2100" b="1" kern="1200" dirty="0">
            <a:solidFill>
              <a:schemeClr val="bg1"/>
            </a:solidFill>
          </a:endParaRPr>
        </a:p>
      </dsp:txBody>
      <dsp:txXfrm>
        <a:off x="5251758" y="1471109"/>
        <a:ext cx="842279" cy="738307"/>
      </dsp:txXfrm>
    </dsp:sp>
    <dsp:sp modelId="{4A8FB7B1-4B56-4E00-9F35-CD9BC3BBC43A}">
      <dsp:nvSpPr>
        <dsp:cNvPr id="0" name=""/>
        <dsp:cNvSpPr/>
      </dsp:nvSpPr>
      <dsp:spPr>
        <a:xfrm>
          <a:off x="5935117" y="1123670"/>
          <a:ext cx="158920" cy="158920"/>
        </a:xfrm>
        <a:prstGeom prst="triangle">
          <a:avLst>
            <a:gd name="adj" fmla="val 100000"/>
          </a:avLst>
        </a:prstGeom>
        <a:solidFill>
          <a:schemeClr val="accent5">
            <a:hueOff val="-11214145"/>
            <a:satOff val="77070"/>
            <a:lumOff val="-7550"/>
            <a:alphaOff val="0"/>
          </a:schemeClr>
        </a:solidFill>
        <a:ln w="22225" cap="flat" cmpd="sng" algn="ctr">
          <a:solidFill>
            <a:schemeClr val="accent5">
              <a:hueOff val="-11214145"/>
              <a:satOff val="77070"/>
              <a:lumOff val="-755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4B03D7-BE3D-4D00-9ADA-BF8E0CED90B4}">
      <dsp:nvSpPr>
        <dsp:cNvPr id="0" name=""/>
        <dsp:cNvSpPr/>
      </dsp:nvSpPr>
      <dsp:spPr>
        <a:xfrm rot="5400000">
          <a:off x="6376464" y="937205"/>
          <a:ext cx="560679" cy="932957"/>
        </a:xfrm>
        <a:prstGeom prst="corner">
          <a:avLst>
            <a:gd name="adj1" fmla="val 16120"/>
            <a:gd name="adj2" fmla="val 16110"/>
          </a:avLst>
        </a:prstGeom>
        <a:solidFill>
          <a:schemeClr val="accent5">
            <a:hueOff val="-12233612"/>
            <a:satOff val="84076"/>
            <a:lumOff val="-8236"/>
            <a:alphaOff val="0"/>
          </a:schemeClr>
        </a:solidFill>
        <a:ln w="22225" cap="flat" cmpd="sng" algn="ctr">
          <a:solidFill>
            <a:schemeClr val="accent5">
              <a:hueOff val="-12233612"/>
              <a:satOff val="84076"/>
              <a:lumOff val="-823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BF02A5-C193-4F46-8C30-AA309DF7DF3D}">
      <dsp:nvSpPr>
        <dsp:cNvPr id="0" name=""/>
        <dsp:cNvSpPr/>
      </dsp:nvSpPr>
      <dsp:spPr>
        <a:xfrm>
          <a:off x="6282872" y="1215958"/>
          <a:ext cx="842279" cy="738307"/>
        </a:xfrm>
        <a:prstGeom prst="rect">
          <a:avLst/>
        </a:prstGeom>
        <a:solidFill>
          <a:schemeClr val="accent1"/>
        </a:solidFill>
        <a:ln w="2222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80010" tIns="80010" rIns="80010" bIns="80010" numCol="1" spcCol="1270" anchor="t" anchorCtr="0">
          <a:noAutofit/>
        </a:bodyPr>
        <a:lstStyle/>
        <a:p>
          <a:pPr lvl="0" algn="ctr" defTabSz="933450" rtl="1">
            <a:lnSpc>
              <a:spcPct val="90000"/>
            </a:lnSpc>
            <a:spcBef>
              <a:spcPct val="0"/>
            </a:spcBef>
            <a:spcAft>
              <a:spcPct val="35000"/>
            </a:spcAft>
          </a:pPr>
          <a:r>
            <a:rPr lang="ar-IQ" sz="2100" b="1" kern="1200" dirty="0" smtClean="0">
              <a:solidFill>
                <a:schemeClr val="bg1"/>
              </a:solidFill>
            </a:rPr>
            <a:t>الادراك الحسي</a:t>
          </a:r>
          <a:endParaRPr lang="ar-IQ" sz="2100" b="1" kern="1200" dirty="0">
            <a:solidFill>
              <a:schemeClr val="bg1"/>
            </a:solidFill>
          </a:endParaRPr>
        </a:p>
      </dsp:txBody>
      <dsp:txXfrm>
        <a:off x="6282872" y="1215958"/>
        <a:ext cx="842279" cy="738307"/>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C79845FA-A293-40EB-ADFC-AD69FB4C5B09}" type="datetimeFigureOut">
              <a:rPr lang="ar-IQ" smtClean="0"/>
              <a:t>17/02/1441</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D1A07F7-7CE2-4DFB-908A-B5ABD902B1A6}" type="slidenum">
              <a:rPr lang="ar-IQ" smtClean="0"/>
              <a:t>‹#›</a:t>
            </a:fld>
            <a:endParaRPr lang="ar-IQ"/>
          </a:p>
        </p:txBody>
      </p:sp>
    </p:spTree>
    <p:extLst>
      <p:ext uri="{BB962C8B-B14F-4D97-AF65-F5344CB8AC3E}">
        <p14:creationId xmlns:p14="http://schemas.microsoft.com/office/powerpoint/2010/main" val="281547529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12B62AF-E5C3-47B0-A295-91C706533257}" type="datetimeFigureOut">
              <a:rPr lang="ar-IQ" smtClean="0"/>
              <a:t>17/02/1441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220620E-878E-43C3-BFB7-C1E81027328E}" type="slidenum">
              <a:rPr lang="ar-IQ" smtClean="0"/>
              <a:t>‹#›</a:t>
            </a:fld>
            <a:endParaRPr lang="ar-IQ"/>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2B62AF-E5C3-47B0-A295-91C706533257}" type="datetimeFigureOut">
              <a:rPr lang="ar-IQ" smtClean="0"/>
              <a:t>17/02/1441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220620E-878E-43C3-BFB7-C1E81027328E}"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2B62AF-E5C3-47B0-A295-91C706533257}" type="datetimeFigureOut">
              <a:rPr lang="ar-IQ" smtClean="0"/>
              <a:t>17/02/1441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220620E-878E-43C3-BFB7-C1E81027328E}"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2B62AF-E5C3-47B0-A295-91C706533257}" type="datetimeFigureOut">
              <a:rPr lang="ar-IQ" smtClean="0"/>
              <a:t>17/02/1441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220620E-878E-43C3-BFB7-C1E81027328E}" type="slidenum">
              <a:rPr lang="ar-IQ" smtClean="0"/>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2B62AF-E5C3-47B0-A295-91C706533257}" type="datetimeFigureOut">
              <a:rPr lang="ar-IQ" smtClean="0"/>
              <a:t>17/02/1441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220620E-878E-43C3-BFB7-C1E81027328E}" type="slidenum">
              <a:rPr lang="ar-IQ" smtClean="0"/>
              <a:t>‹#›</a:t>
            </a:fld>
            <a:endParaRPr lang="ar-IQ"/>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2B62AF-E5C3-47B0-A295-91C706533257}" type="datetimeFigureOut">
              <a:rPr lang="ar-IQ" smtClean="0"/>
              <a:t>17/02/1441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A220620E-878E-43C3-BFB7-C1E81027328E}" type="slidenum">
              <a:rPr lang="ar-IQ" smtClean="0"/>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2B62AF-E5C3-47B0-A295-91C706533257}" type="datetimeFigureOut">
              <a:rPr lang="ar-IQ" smtClean="0"/>
              <a:t>17/02/1441</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A220620E-878E-43C3-BFB7-C1E81027328E}" type="slidenum">
              <a:rPr lang="ar-IQ" smtClean="0"/>
              <a:t>‹#›</a:t>
            </a:fld>
            <a:endParaRPr lang="ar-IQ"/>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12B62AF-E5C3-47B0-A295-91C706533257}" type="datetimeFigureOut">
              <a:rPr lang="ar-IQ" smtClean="0"/>
              <a:t>17/02/1441</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A220620E-878E-43C3-BFB7-C1E81027328E}"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2B62AF-E5C3-47B0-A295-91C706533257}" type="datetimeFigureOut">
              <a:rPr lang="ar-IQ" smtClean="0"/>
              <a:t>17/02/1441</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A220620E-878E-43C3-BFB7-C1E81027328E}"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2B62AF-E5C3-47B0-A295-91C706533257}" type="datetimeFigureOut">
              <a:rPr lang="ar-IQ" smtClean="0"/>
              <a:t>17/02/1441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A220620E-878E-43C3-BFB7-C1E81027328E}" type="slidenum">
              <a:rPr lang="ar-IQ" smtClean="0"/>
              <a:t>‹#›</a:t>
            </a:fld>
            <a:endParaRPr lang="ar-IQ"/>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2B62AF-E5C3-47B0-A295-91C706533257}" type="datetimeFigureOut">
              <a:rPr lang="ar-IQ" smtClean="0"/>
              <a:t>17/02/1441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A220620E-878E-43C3-BFB7-C1E81027328E}" type="slidenum">
              <a:rPr lang="ar-IQ" smtClean="0"/>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712B62AF-E5C3-47B0-A295-91C706533257}" type="datetimeFigureOut">
              <a:rPr lang="ar-IQ" smtClean="0"/>
              <a:t>17/02/1441</a:t>
            </a:fld>
            <a:endParaRPr lang="ar-IQ"/>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ar-IQ"/>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A220620E-878E-43C3-BFB7-C1E81027328E}" type="slidenum">
              <a:rPr lang="ar-IQ" smtClean="0"/>
              <a:t>‹#›</a:t>
            </a:fld>
            <a:endParaRPr lang="ar-IQ"/>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1" eaLnBrk="1" latinLnBrk="0" hangingPunct="1">
        <a:spcBef>
          <a:spcPct val="0"/>
        </a:spcBef>
        <a:buNone/>
        <a:defRPr sz="54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r" defTabSz="914400" rtl="1"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r" defTabSz="914400" rtl="1"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r" defTabSz="914400" rtl="1"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2.png"/><Relationship Id="rId1" Type="http://schemas.openxmlformats.org/officeDocument/2006/relationships/slideLayout" Target="../slideLayouts/slideLayout7.xml"/><Relationship Id="rId5" Type="http://schemas.microsoft.com/office/2007/relationships/hdphoto" Target="../media/hdphoto7.wdp"/><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7.jp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5" Type="http://schemas.microsoft.com/office/2007/relationships/hdphoto" Target="../media/hdphoto2.wdp"/><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079" y="0"/>
            <a:ext cx="10274158" cy="6858000"/>
          </a:xfrm>
          <a:prstGeom prst="rect">
            <a:avLst/>
          </a:prstGeom>
        </p:spPr>
      </p:pic>
      <p:sp>
        <p:nvSpPr>
          <p:cNvPr id="9" name="Rounded Rectangle 8"/>
          <p:cNvSpPr/>
          <p:nvPr/>
        </p:nvSpPr>
        <p:spPr>
          <a:xfrm>
            <a:off x="3652040" y="260648"/>
            <a:ext cx="5004048" cy="20162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400" b="1" dirty="0" smtClean="0">
                <a:latin typeface="29LT Bukra Bold Italic" pitchFamily="34" charset="-78"/>
                <a:cs typeface="29LT Bukra Bold Italic" pitchFamily="34" charset="-78"/>
              </a:rPr>
              <a:t>الاهداف  التربوية والتدريسية</a:t>
            </a:r>
            <a:endParaRPr lang="ar-IQ" sz="2400" b="1" dirty="0">
              <a:latin typeface="29LT Bukra Bold Italic" pitchFamily="34" charset="-78"/>
              <a:cs typeface="29LT Bukra Bold Italic" pitchFamily="34" charset="-78"/>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7954" y="2710133"/>
            <a:ext cx="1691680" cy="169168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2040" y="4874840"/>
            <a:ext cx="1839920" cy="1839920"/>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3588" y="4674594"/>
            <a:ext cx="2240412" cy="2240412"/>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22280" y="2701004"/>
            <a:ext cx="1709938" cy="1709938"/>
          </a:xfrm>
          <a:prstGeom prst="rect">
            <a:avLst/>
          </a:prstGeom>
        </p:spPr>
      </p:pic>
    </p:spTree>
    <p:extLst>
      <p:ext uri="{BB962C8B-B14F-4D97-AF65-F5344CB8AC3E}">
        <p14:creationId xmlns:p14="http://schemas.microsoft.com/office/powerpoint/2010/main" val="16638753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56176" y="1036767"/>
            <a:ext cx="2376264" cy="400110"/>
          </a:xfrm>
          <a:prstGeom prst="rect">
            <a:avLst/>
          </a:prstGeom>
          <a:solidFill>
            <a:srgbClr val="C8BBBA">
              <a:alpha val="74902"/>
            </a:srgbClr>
          </a:solidFill>
          <a:ln>
            <a:solidFill>
              <a:schemeClr val="accent1"/>
            </a:solidFill>
          </a:ln>
        </p:spPr>
        <p:style>
          <a:lnRef idx="2">
            <a:schemeClr val="accent1"/>
          </a:lnRef>
          <a:fillRef idx="1">
            <a:schemeClr val="lt1"/>
          </a:fillRef>
          <a:effectRef idx="0">
            <a:schemeClr val="accent1"/>
          </a:effectRef>
          <a:fontRef idx="minor">
            <a:schemeClr val="dk1"/>
          </a:fontRef>
        </p:style>
        <p:txBody>
          <a:bodyPr wrap="square" rtlCol="1">
            <a:spAutoFit/>
          </a:bodyPr>
          <a:lstStyle/>
          <a:p>
            <a:pPr lvl="0"/>
            <a:r>
              <a:rPr lang="ar-IQ" sz="2000" b="1" dirty="0" smtClean="0">
                <a:solidFill>
                  <a:srgbClr val="C00000"/>
                </a:solidFill>
              </a:rPr>
              <a:t>4- </a:t>
            </a:r>
            <a:r>
              <a:rPr lang="ar-SA" sz="2000" b="1" dirty="0" smtClean="0">
                <a:solidFill>
                  <a:srgbClr val="C00000"/>
                </a:solidFill>
              </a:rPr>
              <a:t>التحليل</a:t>
            </a:r>
            <a:endParaRPr lang="en-US" sz="2000" b="1" dirty="0">
              <a:solidFill>
                <a:srgbClr val="C00000"/>
              </a:solidFill>
            </a:endParaRPr>
          </a:p>
        </p:txBody>
      </p:sp>
      <p:sp>
        <p:nvSpPr>
          <p:cNvPr id="4" name="Rectangle 3"/>
          <p:cNvSpPr/>
          <p:nvPr/>
        </p:nvSpPr>
        <p:spPr>
          <a:xfrm>
            <a:off x="1291208" y="1606600"/>
            <a:ext cx="7278736" cy="923330"/>
          </a:xfrm>
          <a:prstGeom prst="rect">
            <a:avLst/>
          </a:prstGeom>
        </p:spPr>
        <p:txBody>
          <a:bodyPr wrap="square">
            <a:spAutoFit/>
          </a:bodyPr>
          <a:lstStyle/>
          <a:p>
            <a:pPr algn="justLow"/>
            <a:r>
              <a:rPr lang="ar-SA" b="1" dirty="0">
                <a:solidFill>
                  <a:srgbClr val="C00000"/>
                </a:solidFill>
              </a:rPr>
              <a:t>يؤكد على تحليل المادة إلى العناصر المكونة لها ،وتتبع العلاقات بين الأجزاء،والطريقة التي نظمت بها , أي تجزئة الموضوع أو المشكلة الى مكوناتها الأساسية عن طريق تحليل العناصر والعلاقات.</a:t>
            </a:r>
            <a:endParaRPr lang="en-US" b="1" dirty="0">
              <a:solidFill>
                <a:srgbClr val="C00000"/>
              </a:solidFill>
            </a:endParaRPr>
          </a:p>
          <a:p>
            <a:r>
              <a:rPr lang="ar-SA" dirty="0"/>
              <a:t> </a:t>
            </a:r>
            <a:endParaRPr lang="en-US" dirty="0"/>
          </a:p>
        </p:txBody>
      </p:sp>
      <p:sp>
        <p:nvSpPr>
          <p:cNvPr id="5" name="TextBox 4"/>
          <p:cNvSpPr txBox="1"/>
          <p:nvPr/>
        </p:nvSpPr>
        <p:spPr>
          <a:xfrm>
            <a:off x="6162104" y="2713515"/>
            <a:ext cx="2376264" cy="400110"/>
          </a:xfrm>
          <a:prstGeom prst="rect">
            <a:avLst/>
          </a:prstGeom>
          <a:solidFill>
            <a:srgbClr val="C8BBBA">
              <a:alpha val="74902"/>
            </a:srgbClr>
          </a:solidFill>
          <a:ln>
            <a:solidFill>
              <a:schemeClr val="accent1"/>
            </a:solidFill>
          </a:ln>
        </p:spPr>
        <p:style>
          <a:lnRef idx="2">
            <a:schemeClr val="accent1"/>
          </a:lnRef>
          <a:fillRef idx="1">
            <a:schemeClr val="lt1"/>
          </a:fillRef>
          <a:effectRef idx="0">
            <a:schemeClr val="accent1"/>
          </a:effectRef>
          <a:fontRef idx="minor">
            <a:schemeClr val="dk1"/>
          </a:fontRef>
        </p:style>
        <p:txBody>
          <a:bodyPr wrap="square" rtlCol="1">
            <a:spAutoFit/>
          </a:bodyPr>
          <a:lstStyle/>
          <a:p>
            <a:pPr lvl="0"/>
            <a:r>
              <a:rPr lang="ar-IQ" sz="2000" b="1" dirty="0" smtClean="0">
                <a:solidFill>
                  <a:srgbClr val="C00000"/>
                </a:solidFill>
              </a:rPr>
              <a:t>5- </a:t>
            </a:r>
            <a:r>
              <a:rPr lang="ar-SA" sz="2000" b="1" dirty="0" smtClean="0">
                <a:solidFill>
                  <a:srgbClr val="C00000"/>
                </a:solidFill>
              </a:rPr>
              <a:t>التركيب</a:t>
            </a:r>
            <a:endParaRPr lang="en-US" sz="2000" b="1" dirty="0">
              <a:solidFill>
                <a:srgbClr val="C00000"/>
              </a:solidFill>
            </a:endParaRPr>
          </a:p>
        </p:txBody>
      </p:sp>
      <p:sp>
        <p:nvSpPr>
          <p:cNvPr id="6" name="Rectangle 5"/>
          <p:cNvSpPr/>
          <p:nvPr/>
        </p:nvSpPr>
        <p:spPr>
          <a:xfrm>
            <a:off x="1291208" y="3284984"/>
            <a:ext cx="7241232" cy="646331"/>
          </a:xfrm>
          <a:prstGeom prst="rect">
            <a:avLst/>
          </a:prstGeom>
        </p:spPr>
        <p:txBody>
          <a:bodyPr wrap="square">
            <a:spAutoFit/>
          </a:bodyPr>
          <a:lstStyle/>
          <a:p>
            <a:pPr algn="justLow"/>
            <a:r>
              <a:rPr lang="ar-IQ" b="1" dirty="0">
                <a:solidFill>
                  <a:srgbClr val="C00000"/>
                </a:solidFill>
              </a:rPr>
              <a:t>وهو توحيد الأجزاء لتكوين بناء أو إطار لم يكن موجودا من قبل مثل تصميم برنامج أو تصميم تجربة لغرض الوصول الى هدف معين</a:t>
            </a:r>
            <a:r>
              <a:rPr lang="ar-SA" b="1" dirty="0" smtClean="0">
                <a:solidFill>
                  <a:srgbClr val="C00000"/>
                </a:solidFill>
              </a:rPr>
              <a:t>.</a:t>
            </a:r>
            <a:endParaRPr lang="en-US" b="1" dirty="0">
              <a:solidFill>
                <a:srgbClr val="C00000"/>
              </a:solidFill>
            </a:endParaRPr>
          </a:p>
        </p:txBody>
      </p:sp>
      <p:sp>
        <p:nvSpPr>
          <p:cNvPr id="7" name="TextBox 6"/>
          <p:cNvSpPr txBox="1"/>
          <p:nvPr/>
        </p:nvSpPr>
        <p:spPr>
          <a:xfrm>
            <a:off x="6095540" y="4365104"/>
            <a:ext cx="2376264" cy="400110"/>
          </a:xfrm>
          <a:prstGeom prst="rect">
            <a:avLst/>
          </a:prstGeom>
          <a:solidFill>
            <a:srgbClr val="C8BBBA">
              <a:alpha val="74902"/>
            </a:srgbClr>
          </a:solidFill>
          <a:ln>
            <a:solidFill>
              <a:schemeClr val="accent1"/>
            </a:solidFill>
          </a:ln>
        </p:spPr>
        <p:style>
          <a:lnRef idx="2">
            <a:schemeClr val="accent1"/>
          </a:lnRef>
          <a:fillRef idx="1">
            <a:schemeClr val="lt1"/>
          </a:fillRef>
          <a:effectRef idx="0">
            <a:schemeClr val="accent1"/>
          </a:effectRef>
          <a:fontRef idx="minor">
            <a:schemeClr val="dk1"/>
          </a:fontRef>
        </p:style>
        <p:txBody>
          <a:bodyPr wrap="square" rtlCol="1">
            <a:spAutoFit/>
          </a:bodyPr>
          <a:lstStyle/>
          <a:p>
            <a:pPr lvl="0"/>
            <a:r>
              <a:rPr lang="ar-IQ" sz="2000" b="1" dirty="0" smtClean="0">
                <a:solidFill>
                  <a:srgbClr val="C00000"/>
                </a:solidFill>
              </a:rPr>
              <a:t>6-التقويم</a:t>
            </a:r>
            <a:endParaRPr lang="en-US" sz="2000" b="1" dirty="0">
              <a:solidFill>
                <a:srgbClr val="C00000"/>
              </a:solidFill>
            </a:endParaRPr>
          </a:p>
        </p:txBody>
      </p:sp>
      <p:sp>
        <p:nvSpPr>
          <p:cNvPr id="8" name="Rectangle 7"/>
          <p:cNvSpPr/>
          <p:nvPr/>
        </p:nvSpPr>
        <p:spPr>
          <a:xfrm>
            <a:off x="1377746" y="5053826"/>
            <a:ext cx="7068156" cy="400110"/>
          </a:xfrm>
          <a:prstGeom prst="rect">
            <a:avLst/>
          </a:prstGeom>
        </p:spPr>
        <p:txBody>
          <a:bodyPr wrap="square">
            <a:spAutoFit/>
          </a:bodyPr>
          <a:lstStyle/>
          <a:p>
            <a:r>
              <a:rPr lang="ar-SA" sz="2000" b="1" dirty="0">
                <a:solidFill>
                  <a:srgbClr val="C00000"/>
                </a:solidFill>
              </a:rPr>
              <a:t>هو اصدار الحكم على قيمة الأفكار والأعمال في ضوء معايير </a:t>
            </a:r>
            <a:r>
              <a:rPr lang="ar-SA" sz="2000" b="1" dirty="0" smtClean="0">
                <a:solidFill>
                  <a:srgbClr val="C00000"/>
                </a:solidFill>
              </a:rPr>
              <a:t>معينة</a:t>
            </a:r>
            <a:r>
              <a:rPr lang="ar-IQ" sz="2000" b="1" dirty="0" smtClean="0">
                <a:solidFill>
                  <a:srgbClr val="C00000"/>
                </a:solidFill>
              </a:rPr>
              <a:t>.</a:t>
            </a:r>
            <a:endParaRPr lang="ar-IQ" sz="2000" b="1" dirty="0">
              <a:solidFill>
                <a:srgbClr val="C00000"/>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3966466"/>
            <a:ext cx="1800200" cy="1800200"/>
          </a:xfrm>
          <a:prstGeom prst="rect">
            <a:avLst/>
          </a:prstGeom>
        </p:spPr>
      </p:pic>
    </p:spTree>
    <p:extLst>
      <p:ext uri="{BB962C8B-B14F-4D97-AF65-F5344CB8AC3E}">
        <p14:creationId xmlns:p14="http://schemas.microsoft.com/office/powerpoint/2010/main" val="80101930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par>
                          <p:cTn id="21" fill="hold">
                            <p:stCondLst>
                              <p:cond delay="2000"/>
                            </p:stCondLst>
                            <p:childTnLst>
                              <p:par>
                                <p:cTn id="22" presetID="2" presetClass="entr" presetSubtype="2"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1+#ppt_w/2"/>
                                          </p:val>
                                        </p:tav>
                                        <p:tav tm="100000">
                                          <p:val>
                                            <p:strVal val="#ppt_x"/>
                                          </p:val>
                                        </p:tav>
                                      </p:tavLst>
                                    </p:anim>
                                    <p:anim calcmode="lin" valueType="num">
                                      <p:cBhvr additive="base">
                                        <p:cTn id="25" dur="500" fill="hold"/>
                                        <p:tgtEl>
                                          <p:spTgt spid="2"/>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16" presetClass="entr" presetSubtype="21"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1+#ppt_w/2"/>
                                          </p:val>
                                        </p:tav>
                                        <p:tav tm="100000">
                                          <p:val>
                                            <p:strVal val="#ppt_x"/>
                                          </p:val>
                                        </p:tav>
                                      </p:tavLst>
                                    </p:anim>
                                    <p:anim calcmode="lin" valueType="num">
                                      <p:cBhvr additive="base">
                                        <p:cTn id="35" dur="500" fill="hold"/>
                                        <p:tgtEl>
                                          <p:spTgt spid="5"/>
                                        </p:tgtEl>
                                        <p:attrNameLst>
                                          <p:attrName>ppt_y</p:attrName>
                                        </p:attrNameLst>
                                      </p:cBhvr>
                                      <p:tavLst>
                                        <p:tav tm="0">
                                          <p:val>
                                            <p:strVal val="#ppt_y"/>
                                          </p:val>
                                        </p:tav>
                                        <p:tav tm="100000">
                                          <p:val>
                                            <p:strVal val="#ppt_y"/>
                                          </p:val>
                                        </p:tav>
                                      </p:tavLst>
                                    </p:anim>
                                  </p:childTnLst>
                                </p:cTn>
                              </p:par>
                            </p:childTnLst>
                          </p:cTn>
                        </p:par>
                        <p:par>
                          <p:cTn id="36" fill="hold">
                            <p:stCondLst>
                              <p:cond delay="500"/>
                            </p:stCondLst>
                            <p:childTnLst>
                              <p:par>
                                <p:cTn id="37" presetID="16" presetClass="entr" presetSubtype="21"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inVertical)">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1+#ppt_w/2"/>
                                          </p:val>
                                        </p:tav>
                                        <p:tav tm="100000">
                                          <p:val>
                                            <p:strVal val="#ppt_x"/>
                                          </p:val>
                                        </p:tav>
                                      </p:tavLst>
                                    </p:anim>
                                    <p:anim calcmode="lin" valueType="num">
                                      <p:cBhvr additive="base">
                                        <p:cTn id="45" dur="500" fill="hold"/>
                                        <p:tgtEl>
                                          <p:spTgt spid="7"/>
                                        </p:tgtEl>
                                        <p:attrNameLst>
                                          <p:attrName>ppt_y</p:attrName>
                                        </p:attrNameLst>
                                      </p:cBhvr>
                                      <p:tavLst>
                                        <p:tav tm="0">
                                          <p:val>
                                            <p:strVal val="#ppt_y"/>
                                          </p:val>
                                        </p:tav>
                                        <p:tav tm="100000">
                                          <p:val>
                                            <p:strVal val="#ppt_y"/>
                                          </p:val>
                                        </p:tav>
                                      </p:tavLst>
                                    </p:anim>
                                  </p:childTnLst>
                                </p:cTn>
                              </p:par>
                            </p:childTnLst>
                          </p:cTn>
                        </p:par>
                        <p:par>
                          <p:cTn id="46" fill="hold">
                            <p:stCondLst>
                              <p:cond delay="500"/>
                            </p:stCondLst>
                            <p:childTnLst>
                              <p:par>
                                <p:cTn id="47" presetID="16" presetClass="entr" presetSubtype="21"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barn(inVertical)">
                                      <p:cBhvr>
                                        <p:cTn id="4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P spid="6" grpId="0"/>
      <p:bldP spid="7"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620688"/>
            <a:ext cx="7128792" cy="4793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300192" y="620688"/>
            <a:ext cx="2664296" cy="216024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400" b="1" dirty="0" smtClean="0">
                <a:latin typeface="29LT Bukra Bold Italic" pitchFamily="34" charset="-78"/>
                <a:cs typeface="29LT Bukra Bold Italic" pitchFamily="34" charset="-78"/>
              </a:rPr>
              <a:t>المجال المعرفي</a:t>
            </a:r>
            <a:endParaRPr lang="ar-IQ" sz="2400" b="1" dirty="0">
              <a:latin typeface="29LT Bukra Bold Italic" pitchFamily="34" charset="-78"/>
              <a:cs typeface="29LT Bukra Bold Italic" pitchFamily="34" charset="-78"/>
            </a:endParaRPr>
          </a:p>
        </p:txBody>
      </p:sp>
      <p:sp>
        <p:nvSpPr>
          <p:cNvPr id="7" name="Rounded Rectangle 6"/>
          <p:cNvSpPr/>
          <p:nvPr/>
        </p:nvSpPr>
        <p:spPr>
          <a:xfrm>
            <a:off x="107504" y="620688"/>
            <a:ext cx="3528392" cy="1224136"/>
          </a:xfrm>
          <a:prstGeom prst="roundRect">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400" b="1" dirty="0" smtClean="0">
                <a:solidFill>
                  <a:srgbClr val="C00000"/>
                </a:solidFill>
                <a:latin typeface="29LT Bukra" pitchFamily="34" charset="-78"/>
                <a:cs typeface="29LT Bukra" pitchFamily="34" charset="-78"/>
              </a:rPr>
              <a:t>التصنيف هرمي يكون تدريجياً</a:t>
            </a:r>
            <a:endParaRPr lang="ar-IQ" sz="2400" b="1" dirty="0">
              <a:solidFill>
                <a:srgbClr val="C00000"/>
              </a:solidFill>
              <a:latin typeface="29LT Bukra" pitchFamily="34" charset="-78"/>
              <a:cs typeface="29LT Bukra" pitchFamily="34" charset="-78"/>
            </a:endParaRPr>
          </a:p>
        </p:txBody>
      </p:sp>
    </p:spTree>
    <p:extLst>
      <p:ext uri="{BB962C8B-B14F-4D97-AF65-F5344CB8AC3E}">
        <p14:creationId xmlns:p14="http://schemas.microsoft.com/office/powerpoint/2010/main" val="156552743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6" presetClass="entr" presetSubtype="16" fill="hold" nodeType="after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circle(in)">
                                      <p:cBhvr>
                                        <p:cTn id="16"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32040" y="692696"/>
            <a:ext cx="3960440"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b="1" dirty="0">
                <a:latin typeface="29LT Bukra Bold Italic" pitchFamily="34" charset="-78"/>
                <a:cs typeface="29LT Bukra Bold Italic" pitchFamily="34" charset="-78"/>
              </a:rPr>
              <a:t>ثانيا : المجال الوجداني (الانفعالي)</a:t>
            </a:r>
            <a:endParaRPr lang="en-US" dirty="0">
              <a:latin typeface="29LT Bukra Bold Italic" pitchFamily="34" charset="-78"/>
              <a:cs typeface="29LT Bukra Bold Italic" pitchFamily="34" charset="-78"/>
            </a:endParaRPr>
          </a:p>
        </p:txBody>
      </p:sp>
      <p:sp>
        <p:nvSpPr>
          <p:cNvPr id="3" name="TextBox 2"/>
          <p:cNvSpPr txBox="1"/>
          <p:nvPr/>
        </p:nvSpPr>
        <p:spPr>
          <a:xfrm>
            <a:off x="376188" y="1772816"/>
            <a:ext cx="849694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r>
              <a:rPr lang="ar-SA" sz="2000" b="1" dirty="0" smtClean="0">
                <a:solidFill>
                  <a:srgbClr val="C00000"/>
                </a:solidFill>
                <a:effectLst>
                  <a:outerShdw blurRad="38100" dist="38100" dir="2700000" algn="tl">
                    <a:srgbClr val="000000">
                      <a:alpha val="43137"/>
                    </a:srgbClr>
                  </a:outerShdw>
                </a:effectLst>
              </a:rPr>
              <a:t>وتصنف </a:t>
            </a:r>
            <a:r>
              <a:rPr lang="ar-SA" sz="2000" b="1" dirty="0">
                <a:solidFill>
                  <a:srgbClr val="C00000"/>
                </a:solidFill>
                <a:effectLst>
                  <a:outerShdw blurRad="38100" dist="38100" dir="2700000" algn="tl">
                    <a:srgbClr val="000000">
                      <a:alpha val="43137"/>
                    </a:srgbClr>
                  </a:outerShdw>
                </a:effectLst>
              </a:rPr>
              <a:t>العمليات الانفعالية </a:t>
            </a:r>
            <a:r>
              <a:rPr lang="ar-SA" sz="2000" b="1" dirty="0" smtClean="0">
                <a:solidFill>
                  <a:srgbClr val="C00000"/>
                </a:solidFill>
                <a:effectLst>
                  <a:outerShdw blurRad="38100" dist="38100" dir="2700000" algn="tl">
                    <a:srgbClr val="000000">
                      <a:alpha val="43137"/>
                    </a:srgbClr>
                  </a:outerShdw>
                </a:effectLst>
              </a:rPr>
              <a:t>الى</a:t>
            </a:r>
            <a:r>
              <a:rPr lang="ar-IQ" sz="2000" b="1" dirty="0" smtClean="0">
                <a:solidFill>
                  <a:srgbClr val="C00000"/>
                </a:solidFill>
                <a:effectLst>
                  <a:outerShdw blurRad="38100" dist="38100" dir="2700000" algn="tl">
                    <a:srgbClr val="000000">
                      <a:alpha val="43137"/>
                    </a:srgbClr>
                  </a:outerShdw>
                </a:effectLst>
              </a:rPr>
              <a:t> خمسة مستويات وهي</a:t>
            </a:r>
            <a:r>
              <a:rPr lang="ar-SA" sz="2000" b="1" dirty="0" smtClean="0">
                <a:solidFill>
                  <a:srgbClr val="C00000"/>
                </a:solidFill>
                <a:effectLst>
                  <a:outerShdw blurRad="38100" dist="38100" dir="2700000" algn="tl">
                    <a:srgbClr val="000000">
                      <a:alpha val="43137"/>
                    </a:srgbClr>
                  </a:outerShdw>
                </a:effectLst>
              </a:rPr>
              <a:t>:</a:t>
            </a:r>
            <a:endParaRPr lang="en-US" sz="2000" b="1" dirty="0">
              <a:solidFill>
                <a:srgbClr val="C00000"/>
              </a:solidFill>
              <a:effectLst>
                <a:outerShdw blurRad="38100" dist="38100" dir="2700000" algn="tl">
                  <a:srgbClr val="000000">
                    <a:alpha val="43137"/>
                  </a:srgbClr>
                </a:outerShdw>
              </a:effectLst>
            </a:endParaRPr>
          </a:p>
        </p:txBody>
      </p:sp>
      <p:sp>
        <p:nvSpPr>
          <p:cNvPr id="5" name="TextBox 4"/>
          <p:cNvSpPr txBox="1"/>
          <p:nvPr/>
        </p:nvSpPr>
        <p:spPr>
          <a:xfrm>
            <a:off x="6145212" y="2824753"/>
            <a:ext cx="2376264" cy="400110"/>
          </a:xfrm>
          <a:prstGeom prst="rect">
            <a:avLst/>
          </a:prstGeom>
          <a:solidFill>
            <a:srgbClr val="C8BBBA">
              <a:alpha val="74902"/>
            </a:srgbClr>
          </a:solidFill>
          <a:ln>
            <a:solidFill>
              <a:schemeClr val="accent1"/>
            </a:solidFill>
          </a:ln>
        </p:spPr>
        <p:style>
          <a:lnRef idx="2">
            <a:schemeClr val="accent1"/>
          </a:lnRef>
          <a:fillRef idx="1">
            <a:schemeClr val="lt1"/>
          </a:fillRef>
          <a:effectRef idx="0">
            <a:schemeClr val="accent1"/>
          </a:effectRef>
          <a:fontRef idx="minor">
            <a:schemeClr val="dk1"/>
          </a:fontRef>
        </p:style>
        <p:txBody>
          <a:bodyPr wrap="square" rtlCol="1">
            <a:spAutoFit/>
          </a:bodyPr>
          <a:lstStyle/>
          <a:p>
            <a:pPr lvl="0"/>
            <a:r>
              <a:rPr lang="ar-IQ" sz="2000" b="1" dirty="0" smtClean="0">
                <a:solidFill>
                  <a:srgbClr val="C00000"/>
                </a:solidFill>
              </a:rPr>
              <a:t>1- الاستقبال </a:t>
            </a:r>
            <a:r>
              <a:rPr lang="ar-IQ" sz="2000" b="1" dirty="0">
                <a:solidFill>
                  <a:srgbClr val="C00000"/>
                </a:solidFill>
              </a:rPr>
              <a:t>(الانتباة)</a:t>
            </a:r>
            <a:endParaRPr lang="en-US" sz="2000" b="1" dirty="0">
              <a:solidFill>
                <a:srgbClr val="C00000"/>
              </a:solidFill>
            </a:endParaRPr>
          </a:p>
        </p:txBody>
      </p:sp>
      <p:sp>
        <p:nvSpPr>
          <p:cNvPr id="6" name="Rectangle 5"/>
          <p:cNvSpPr/>
          <p:nvPr/>
        </p:nvSpPr>
        <p:spPr>
          <a:xfrm>
            <a:off x="899592" y="3388838"/>
            <a:ext cx="7632848" cy="369332"/>
          </a:xfrm>
          <a:prstGeom prst="rect">
            <a:avLst/>
          </a:prstGeom>
        </p:spPr>
        <p:txBody>
          <a:bodyPr wrap="square">
            <a:spAutoFit/>
          </a:bodyPr>
          <a:lstStyle/>
          <a:p>
            <a:r>
              <a:rPr lang="ar-SA" b="1" dirty="0">
                <a:solidFill>
                  <a:srgbClr val="C00000"/>
                </a:solidFill>
              </a:rPr>
              <a:t>يشير إلى إحساس المتعلم بوجود ظواهر ومثيرات معينة ، أي يصبح راغباً في تلقيها والانتباه لها.</a:t>
            </a:r>
            <a:endParaRPr lang="en-US" b="1" dirty="0">
              <a:solidFill>
                <a:srgbClr val="C00000"/>
              </a:solidFill>
            </a:endParaRPr>
          </a:p>
        </p:txBody>
      </p:sp>
      <p:sp>
        <p:nvSpPr>
          <p:cNvPr id="7" name="TextBox 6"/>
          <p:cNvSpPr txBox="1"/>
          <p:nvPr/>
        </p:nvSpPr>
        <p:spPr>
          <a:xfrm>
            <a:off x="6145336" y="4327368"/>
            <a:ext cx="2376264" cy="400110"/>
          </a:xfrm>
          <a:prstGeom prst="rect">
            <a:avLst/>
          </a:prstGeom>
          <a:solidFill>
            <a:srgbClr val="C8BBBA">
              <a:alpha val="74902"/>
            </a:srgbClr>
          </a:solidFill>
          <a:ln>
            <a:solidFill>
              <a:schemeClr val="accent1"/>
            </a:solidFill>
          </a:ln>
        </p:spPr>
        <p:style>
          <a:lnRef idx="2">
            <a:schemeClr val="accent1"/>
          </a:lnRef>
          <a:fillRef idx="1">
            <a:schemeClr val="lt1"/>
          </a:fillRef>
          <a:effectRef idx="0">
            <a:schemeClr val="accent1"/>
          </a:effectRef>
          <a:fontRef idx="minor">
            <a:schemeClr val="dk1"/>
          </a:fontRef>
        </p:style>
        <p:txBody>
          <a:bodyPr wrap="square" rtlCol="1">
            <a:spAutoFit/>
          </a:bodyPr>
          <a:lstStyle/>
          <a:p>
            <a:pPr lvl="0"/>
            <a:r>
              <a:rPr lang="ar-IQ" sz="2000" b="1" dirty="0" smtClean="0">
                <a:solidFill>
                  <a:srgbClr val="C00000"/>
                </a:solidFill>
              </a:rPr>
              <a:t>2- </a:t>
            </a:r>
            <a:r>
              <a:rPr lang="ar-SA" sz="2000" b="1" dirty="0" smtClean="0">
                <a:solidFill>
                  <a:srgbClr val="C00000"/>
                </a:solidFill>
              </a:rPr>
              <a:t>الاستجابة</a:t>
            </a:r>
            <a:endParaRPr lang="en-US" sz="2000" dirty="0">
              <a:solidFill>
                <a:srgbClr val="C00000"/>
              </a:solidFill>
            </a:endParaRPr>
          </a:p>
        </p:txBody>
      </p:sp>
      <p:sp>
        <p:nvSpPr>
          <p:cNvPr id="9" name="Rectangle 8"/>
          <p:cNvSpPr/>
          <p:nvPr/>
        </p:nvSpPr>
        <p:spPr>
          <a:xfrm>
            <a:off x="899592" y="4858305"/>
            <a:ext cx="7632848" cy="646331"/>
          </a:xfrm>
          <a:prstGeom prst="rect">
            <a:avLst/>
          </a:prstGeom>
        </p:spPr>
        <p:txBody>
          <a:bodyPr wrap="square">
            <a:spAutoFit/>
          </a:bodyPr>
          <a:lstStyle/>
          <a:p>
            <a:r>
              <a:rPr lang="ar-SA" b="1" dirty="0">
                <a:solidFill>
                  <a:srgbClr val="C00000"/>
                </a:solidFill>
              </a:rPr>
              <a:t>فبعد استقبال الفرد قضية معينة يقوم بالمشاركة في النشاطات المتعلقة بها بفعالية , ويبديردور فعل ايجابية تجاهها (يتعلق بالتقبل والرضا).</a:t>
            </a:r>
            <a:endParaRPr lang="en-US" b="1" dirty="0">
              <a:solidFill>
                <a:srgbClr val="C00000"/>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399918"/>
            <a:ext cx="1327748" cy="1327748"/>
          </a:xfrm>
          <a:prstGeom prst="rect">
            <a:avLst/>
          </a:prstGeom>
        </p:spPr>
      </p:pic>
    </p:spTree>
    <p:extLst>
      <p:ext uri="{BB962C8B-B14F-4D97-AF65-F5344CB8AC3E}">
        <p14:creationId xmlns:p14="http://schemas.microsoft.com/office/powerpoint/2010/main" val="2568211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500"/>
                                        <p:tgtEl>
                                          <p:spTgt spid="2"/>
                                        </p:tgtEl>
                                      </p:cBhvr>
                                    </p:animEffect>
                                  </p:childTnLst>
                                </p:cTn>
                              </p:par>
                              <p:par>
                                <p:cTn id="8" presetID="8" presetClass="emph" presetSubtype="0" fill="hold" nodeType="withEffect">
                                  <p:stCondLst>
                                    <p:cond delay="0"/>
                                  </p:stCondLst>
                                  <p:childTnLst>
                                    <p:animRot by="21600000">
                                      <p:cBhvr>
                                        <p:cTn id="9" dur="2000" fill="hold"/>
                                        <p:tgtEl>
                                          <p:spTgt spid="10"/>
                                        </p:tgtEl>
                                        <p:attrNameLst>
                                          <p:attrName>r</p:attrName>
                                        </p:attrNameLst>
                                      </p:cBhvr>
                                    </p:animRot>
                                  </p:childTnLst>
                                </p:cTn>
                              </p:par>
                            </p:childTnLst>
                          </p:cTn>
                        </p:par>
                        <p:par>
                          <p:cTn id="10" fill="hold">
                            <p:stCondLst>
                              <p:cond delay="2000"/>
                            </p:stCondLst>
                            <p:childTnLst>
                              <p:par>
                                <p:cTn id="11" presetID="14" presetClass="entr" presetSubtype="1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1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1+#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2" presetClass="entr" presetSubtype="4"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1+#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5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p:bldP spid="7"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24072" y="966374"/>
            <a:ext cx="2376264" cy="400110"/>
          </a:xfrm>
          <a:prstGeom prst="rect">
            <a:avLst/>
          </a:prstGeom>
          <a:solidFill>
            <a:srgbClr val="C8BBBA">
              <a:alpha val="74902"/>
            </a:srgbClr>
          </a:solidFill>
          <a:ln>
            <a:solidFill>
              <a:schemeClr val="accent1"/>
            </a:solidFill>
          </a:ln>
        </p:spPr>
        <p:style>
          <a:lnRef idx="2">
            <a:schemeClr val="accent1"/>
          </a:lnRef>
          <a:fillRef idx="1">
            <a:schemeClr val="lt1"/>
          </a:fillRef>
          <a:effectRef idx="0">
            <a:schemeClr val="accent1"/>
          </a:effectRef>
          <a:fontRef idx="minor">
            <a:schemeClr val="dk1"/>
          </a:fontRef>
        </p:style>
        <p:txBody>
          <a:bodyPr wrap="square" rtlCol="1">
            <a:spAutoFit/>
          </a:bodyPr>
          <a:lstStyle/>
          <a:p>
            <a:pPr lvl="0"/>
            <a:r>
              <a:rPr lang="ar-IQ" sz="2000" b="1" dirty="0" smtClean="0">
                <a:solidFill>
                  <a:srgbClr val="C00000"/>
                </a:solidFill>
              </a:rPr>
              <a:t>3-التقييم </a:t>
            </a:r>
            <a:r>
              <a:rPr lang="ar-IQ" sz="2000" b="1" dirty="0">
                <a:solidFill>
                  <a:srgbClr val="C00000"/>
                </a:solidFill>
              </a:rPr>
              <a:t>(الحكم القيمي)</a:t>
            </a:r>
            <a:endParaRPr lang="en-US" sz="2000" b="1" dirty="0">
              <a:solidFill>
                <a:srgbClr val="C00000"/>
              </a:solidFill>
            </a:endParaRPr>
          </a:p>
        </p:txBody>
      </p:sp>
      <p:sp>
        <p:nvSpPr>
          <p:cNvPr id="3" name="Rectangle 2"/>
          <p:cNvSpPr/>
          <p:nvPr/>
        </p:nvSpPr>
        <p:spPr>
          <a:xfrm>
            <a:off x="702568" y="1484784"/>
            <a:ext cx="7992888" cy="923330"/>
          </a:xfrm>
          <a:prstGeom prst="rect">
            <a:avLst/>
          </a:prstGeom>
        </p:spPr>
        <p:txBody>
          <a:bodyPr wrap="square">
            <a:spAutoFit/>
          </a:bodyPr>
          <a:lstStyle/>
          <a:p>
            <a:pPr algn="justLow"/>
            <a:r>
              <a:rPr lang="ar-SA" b="1" dirty="0">
                <a:solidFill>
                  <a:srgbClr val="C00000"/>
                </a:solidFill>
              </a:rPr>
              <a:t>ويتمثل في تطوير قيم محددة للحكم على قيمة من الاشياء والظواهر وأنواع السلوك المختلفة بناء على مايؤمن به من معتقدات عن قيمة ما , ويشمل هذا المستوى الاتجاهات بكل اساسي (أي تكون القيم حيث تكون للظاهرة قيمة في نظر المتلقي)</a:t>
            </a:r>
            <a:endParaRPr lang="ar-IQ" b="1" dirty="0">
              <a:solidFill>
                <a:srgbClr val="C00000"/>
              </a:solidFill>
            </a:endParaRPr>
          </a:p>
        </p:txBody>
      </p:sp>
      <p:sp>
        <p:nvSpPr>
          <p:cNvPr id="4" name="TextBox 3"/>
          <p:cNvSpPr txBox="1"/>
          <p:nvPr/>
        </p:nvSpPr>
        <p:spPr>
          <a:xfrm>
            <a:off x="6180671" y="2679879"/>
            <a:ext cx="2376264" cy="400110"/>
          </a:xfrm>
          <a:prstGeom prst="rect">
            <a:avLst/>
          </a:prstGeom>
          <a:solidFill>
            <a:srgbClr val="C8BBBA">
              <a:alpha val="74902"/>
            </a:srgbClr>
          </a:solidFill>
          <a:ln>
            <a:solidFill>
              <a:schemeClr val="accent1"/>
            </a:solidFill>
          </a:ln>
        </p:spPr>
        <p:style>
          <a:lnRef idx="2">
            <a:schemeClr val="accent1"/>
          </a:lnRef>
          <a:fillRef idx="1">
            <a:schemeClr val="lt1"/>
          </a:fillRef>
          <a:effectRef idx="0">
            <a:schemeClr val="accent1"/>
          </a:effectRef>
          <a:fontRef idx="minor">
            <a:schemeClr val="dk1"/>
          </a:fontRef>
        </p:style>
        <p:txBody>
          <a:bodyPr wrap="square" rtlCol="1">
            <a:spAutoFit/>
          </a:bodyPr>
          <a:lstStyle/>
          <a:p>
            <a:pPr lvl="0"/>
            <a:r>
              <a:rPr lang="ar-IQ" sz="2000" b="1" dirty="0" smtClean="0">
                <a:solidFill>
                  <a:srgbClr val="C00000"/>
                </a:solidFill>
              </a:rPr>
              <a:t>4-التنظيم </a:t>
            </a:r>
            <a:r>
              <a:rPr lang="ar-IQ" sz="2000" b="1" dirty="0">
                <a:solidFill>
                  <a:srgbClr val="C00000"/>
                </a:solidFill>
              </a:rPr>
              <a:t>(التنظيم القيمي)</a:t>
            </a:r>
            <a:endParaRPr lang="en-US" sz="2000" b="1" dirty="0">
              <a:solidFill>
                <a:srgbClr val="C00000"/>
              </a:solidFill>
            </a:endParaRPr>
          </a:p>
        </p:txBody>
      </p:sp>
      <p:sp>
        <p:nvSpPr>
          <p:cNvPr id="5" name="Rectangle 4"/>
          <p:cNvSpPr/>
          <p:nvPr/>
        </p:nvSpPr>
        <p:spPr>
          <a:xfrm>
            <a:off x="755048" y="3212976"/>
            <a:ext cx="7866248" cy="646331"/>
          </a:xfrm>
          <a:prstGeom prst="rect">
            <a:avLst/>
          </a:prstGeom>
        </p:spPr>
        <p:txBody>
          <a:bodyPr wrap="square">
            <a:spAutoFit/>
          </a:bodyPr>
          <a:lstStyle/>
          <a:p>
            <a:pPr algn="justLow"/>
            <a:r>
              <a:rPr lang="ar-SA" b="1" dirty="0">
                <a:solidFill>
                  <a:srgbClr val="C00000"/>
                </a:solidFill>
              </a:rPr>
              <a:t>بتعلق بسعي الفرد لتكوين منظومة قيمية عن طريق تجميع عدد من القيم وحل الخلافات فيما بينها (أي يتعلق بالترتيب في نظام معين).</a:t>
            </a:r>
            <a:endParaRPr lang="en-US" b="1" dirty="0">
              <a:solidFill>
                <a:srgbClr val="C00000"/>
              </a:solidFill>
            </a:endParaRPr>
          </a:p>
        </p:txBody>
      </p:sp>
      <p:sp>
        <p:nvSpPr>
          <p:cNvPr id="6" name="TextBox 5"/>
          <p:cNvSpPr txBox="1"/>
          <p:nvPr/>
        </p:nvSpPr>
        <p:spPr>
          <a:xfrm>
            <a:off x="6186591" y="4260731"/>
            <a:ext cx="2376264" cy="400110"/>
          </a:xfrm>
          <a:prstGeom prst="rect">
            <a:avLst/>
          </a:prstGeom>
          <a:solidFill>
            <a:srgbClr val="C8BBBA">
              <a:alpha val="74902"/>
            </a:srgbClr>
          </a:solidFill>
          <a:ln>
            <a:solidFill>
              <a:schemeClr val="accent1"/>
            </a:solidFill>
          </a:ln>
        </p:spPr>
        <p:style>
          <a:lnRef idx="2">
            <a:schemeClr val="accent1"/>
          </a:lnRef>
          <a:fillRef idx="1">
            <a:schemeClr val="lt1"/>
          </a:fillRef>
          <a:effectRef idx="0">
            <a:schemeClr val="accent1"/>
          </a:effectRef>
          <a:fontRef idx="minor">
            <a:schemeClr val="dk1"/>
          </a:fontRef>
        </p:style>
        <p:txBody>
          <a:bodyPr wrap="square" rtlCol="1">
            <a:spAutoFit/>
          </a:bodyPr>
          <a:lstStyle/>
          <a:p>
            <a:pPr lvl="0"/>
            <a:r>
              <a:rPr lang="ar-IQ" sz="2000" b="1" dirty="0" smtClean="0">
                <a:solidFill>
                  <a:srgbClr val="C00000"/>
                </a:solidFill>
              </a:rPr>
              <a:t>5-التمييز</a:t>
            </a:r>
            <a:endParaRPr lang="en-US" sz="2000" b="1" dirty="0">
              <a:solidFill>
                <a:srgbClr val="C00000"/>
              </a:solidFill>
            </a:endParaRPr>
          </a:p>
        </p:txBody>
      </p:sp>
      <p:sp>
        <p:nvSpPr>
          <p:cNvPr id="7" name="Rectangle 6"/>
          <p:cNvSpPr/>
          <p:nvPr/>
        </p:nvSpPr>
        <p:spPr>
          <a:xfrm>
            <a:off x="780032" y="4797152"/>
            <a:ext cx="7820304" cy="646331"/>
          </a:xfrm>
          <a:prstGeom prst="rect">
            <a:avLst/>
          </a:prstGeom>
        </p:spPr>
        <p:txBody>
          <a:bodyPr wrap="square">
            <a:spAutoFit/>
          </a:bodyPr>
          <a:lstStyle/>
          <a:p>
            <a:pPr algn="just"/>
            <a:r>
              <a:rPr lang="ar-SA" b="1" dirty="0">
                <a:solidFill>
                  <a:srgbClr val="C00000"/>
                </a:solidFill>
              </a:rPr>
              <a:t>يشير إلى احتلال القيم لمكانها في هرم القيم عند الفرد، بحيث تصبح منظمة في نوع من النظام المنسق داخلياً والمسيطر على سلوك الفرد فترة من الزمن تكفي لتكييف سلوكه بهذه </a:t>
            </a:r>
            <a:r>
              <a:rPr lang="ar-SA" b="1" dirty="0" smtClean="0">
                <a:solidFill>
                  <a:srgbClr val="C00000"/>
                </a:solidFill>
              </a:rPr>
              <a:t>الطريقة</a:t>
            </a:r>
            <a:r>
              <a:rPr lang="ar-IQ" b="1" dirty="0" smtClean="0">
                <a:solidFill>
                  <a:srgbClr val="C00000"/>
                </a:solidFill>
              </a:rPr>
              <a:t>.</a:t>
            </a:r>
            <a:endParaRPr lang="ar-IQ" b="1" dirty="0">
              <a:solidFill>
                <a:srgbClr val="C00000"/>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568" y="3536141"/>
            <a:ext cx="1266221" cy="1266221"/>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13255" y="2087235"/>
            <a:ext cx="1117901" cy="1117901"/>
          </a:xfrm>
          <a:prstGeom prst="rect">
            <a:avLst/>
          </a:prstGeom>
        </p:spPr>
      </p:pic>
    </p:spTree>
    <p:extLst>
      <p:ext uri="{BB962C8B-B14F-4D97-AF65-F5344CB8AC3E}">
        <p14:creationId xmlns:p14="http://schemas.microsoft.com/office/powerpoint/2010/main" val="423164366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 calcmode="lin" valueType="num">
                                      <p:cBhvr>
                                        <p:cTn id="9" dur="750" fill="hold"/>
                                        <p:tgtEl>
                                          <p:spTgt spid="9"/>
                                        </p:tgtEl>
                                        <p:attrNameLst>
                                          <p:attrName>style.rotation</p:attrName>
                                        </p:attrNameLst>
                                      </p:cBhvr>
                                      <p:tavLst>
                                        <p:tav tm="0">
                                          <p:val>
                                            <p:fltVal val="90"/>
                                          </p:val>
                                        </p:tav>
                                        <p:tav tm="100000">
                                          <p:val>
                                            <p:fltVal val="0"/>
                                          </p:val>
                                        </p:tav>
                                      </p:tavLst>
                                    </p:anim>
                                    <p:animEffect transition="in" filter="fade">
                                      <p:cBhvr>
                                        <p:cTn id="10" dur="750"/>
                                        <p:tgtEl>
                                          <p:spTgt spid="9"/>
                                        </p:tgtEl>
                                      </p:cBhvr>
                                    </p:animEffect>
                                  </p:childTnLst>
                                </p:cTn>
                              </p:par>
                            </p:childTnLst>
                          </p:cTn>
                        </p:par>
                        <p:par>
                          <p:cTn id="11" fill="hold">
                            <p:stCondLst>
                              <p:cond delay="750"/>
                            </p:stCondLst>
                            <p:childTnLst>
                              <p:par>
                                <p:cTn id="12" presetID="53" presetClass="entr" presetSubtype="16"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par>
                          <p:cTn id="17" fill="hold">
                            <p:stCondLst>
                              <p:cond delay="1250"/>
                            </p:stCondLst>
                            <p:childTnLst>
                              <p:par>
                                <p:cTn id="18" presetID="2" presetClass="entr" presetSubtype="2"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1+#ppt_w/2"/>
                                          </p:val>
                                        </p:tav>
                                        <p:tav tm="100000">
                                          <p:val>
                                            <p:strVal val="#ppt_x"/>
                                          </p:val>
                                        </p:tav>
                                      </p:tavLst>
                                    </p:anim>
                                    <p:anim calcmode="lin" valueType="num">
                                      <p:cBhvr additive="base">
                                        <p:cTn id="21" dur="500" fill="hold"/>
                                        <p:tgtEl>
                                          <p:spTgt spid="2"/>
                                        </p:tgtEl>
                                        <p:attrNameLst>
                                          <p:attrName>ppt_y</p:attrName>
                                        </p:attrNameLst>
                                      </p:cBhvr>
                                      <p:tavLst>
                                        <p:tav tm="0">
                                          <p:val>
                                            <p:strVal val="#ppt_y"/>
                                          </p:val>
                                        </p:tav>
                                        <p:tav tm="100000">
                                          <p:val>
                                            <p:strVal val="#ppt_y"/>
                                          </p:val>
                                        </p:tav>
                                      </p:tavLst>
                                    </p:anim>
                                  </p:childTnLst>
                                </p:cTn>
                              </p:par>
                            </p:childTnLst>
                          </p:cTn>
                        </p:par>
                        <p:par>
                          <p:cTn id="22" fill="hold">
                            <p:stCondLst>
                              <p:cond delay="1750"/>
                            </p:stCondLst>
                            <p:childTnLst>
                              <p:par>
                                <p:cTn id="23" presetID="22" presetClass="entr" presetSubtype="4"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1+#ppt_w/2"/>
                                          </p:val>
                                        </p:tav>
                                        <p:tav tm="100000">
                                          <p:val>
                                            <p:strVal val="#ppt_x"/>
                                          </p:val>
                                        </p:tav>
                                      </p:tavLst>
                                    </p:anim>
                                    <p:anim calcmode="lin" valueType="num">
                                      <p:cBhvr additive="base">
                                        <p:cTn id="31" dur="500" fill="hold"/>
                                        <p:tgtEl>
                                          <p:spTgt spid="4"/>
                                        </p:tgtEl>
                                        <p:attrNameLst>
                                          <p:attrName>ppt_y</p:attrName>
                                        </p:attrNameLst>
                                      </p:cBhvr>
                                      <p:tavLst>
                                        <p:tav tm="0">
                                          <p:val>
                                            <p:strVal val="#ppt_y"/>
                                          </p:val>
                                        </p:tav>
                                        <p:tav tm="100000">
                                          <p:val>
                                            <p:strVal val="#ppt_y"/>
                                          </p:val>
                                        </p:tav>
                                      </p:tavLst>
                                    </p:anim>
                                  </p:childTnLst>
                                </p:cTn>
                              </p:par>
                            </p:childTnLst>
                          </p:cTn>
                        </p:par>
                        <p:par>
                          <p:cTn id="32" fill="hold">
                            <p:stCondLst>
                              <p:cond delay="500"/>
                            </p:stCondLst>
                            <p:childTnLst>
                              <p:par>
                                <p:cTn id="33" presetID="22" presetClass="entr" presetSubtype="4"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down)">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1+#ppt_w/2"/>
                                          </p:val>
                                        </p:tav>
                                        <p:tav tm="100000">
                                          <p:val>
                                            <p:strVal val="#ppt_x"/>
                                          </p:val>
                                        </p:tav>
                                      </p:tavLst>
                                    </p:anim>
                                    <p:anim calcmode="lin" valueType="num">
                                      <p:cBhvr additive="base">
                                        <p:cTn id="41" dur="500" fill="hold"/>
                                        <p:tgtEl>
                                          <p:spTgt spid="6"/>
                                        </p:tgtEl>
                                        <p:attrNameLst>
                                          <p:attrName>ppt_y</p:attrName>
                                        </p:attrNameLst>
                                      </p:cBhvr>
                                      <p:tavLst>
                                        <p:tav tm="0">
                                          <p:val>
                                            <p:strVal val="#ppt_y"/>
                                          </p:val>
                                        </p:tav>
                                        <p:tav tm="100000">
                                          <p:val>
                                            <p:strVal val="#ppt_y"/>
                                          </p:val>
                                        </p:tav>
                                      </p:tavLst>
                                    </p:anim>
                                  </p:childTnLst>
                                </p:cTn>
                              </p:par>
                            </p:childTnLst>
                          </p:cTn>
                        </p:par>
                        <p:par>
                          <p:cTn id="42" fill="hold">
                            <p:stCondLst>
                              <p:cond delay="500"/>
                            </p:stCondLst>
                            <p:childTnLst>
                              <p:par>
                                <p:cTn id="43" presetID="22" presetClass="entr" presetSubtype="4"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down)">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6"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882502311"/>
              </p:ext>
            </p:extLst>
          </p:nvPr>
        </p:nvGraphicFramePr>
        <p:xfrm>
          <a:off x="1331640" y="1196752"/>
          <a:ext cx="6552728"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Oval 2"/>
          <p:cNvSpPr/>
          <p:nvPr/>
        </p:nvSpPr>
        <p:spPr>
          <a:xfrm>
            <a:off x="251520" y="548680"/>
            <a:ext cx="2592288" cy="2088232"/>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000" b="1" dirty="0" smtClean="0">
                <a:latin typeface="29LT Bukra" pitchFamily="34" charset="-78"/>
                <a:cs typeface="29LT Bukra" pitchFamily="34" charset="-78"/>
              </a:rPr>
              <a:t>التصنيف لخمسة مستويات</a:t>
            </a:r>
            <a:endParaRPr lang="ar-IQ" sz="2000" b="1" dirty="0">
              <a:latin typeface="29LT Bukra" pitchFamily="34" charset="-78"/>
              <a:cs typeface="29LT Bukra" pitchFamily="34" charset="-78"/>
            </a:endParaRPr>
          </a:p>
        </p:txBody>
      </p:sp>
      <p:sp>
        <p:nvSpPr>
          <p:cNvPr id="4" name="Rounded Rectangle 3"/>
          <p:cNvSpPr/>
          <p:nvPr/>
        </p:nvSpPr>
        <p:spPr>
          <a:xfrm>
            <a:off x="6084168" y="620688"/>
            <a:ext cx="2736304" cy="1368152"/>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400" b="1" dirty="0" smtClean="0">
                <a:latin typeface="29LT Bukra Bold Italic" pitchFamily="34" charset="-78"/>
                <a:cs typeface="29LT Bukra Bold Italic" pitchFamily="34" charset="-78"/>
              </a:rPr>
              <a:t>المجال الوجداني</a:t>
            </a:r>
            <a:endParaRPr lang="ar-IQ" sz="2400" b="1" dirty="0">
              <a:latin typeface="29LT Bukra Bold Italic" pitchFamily="34" charset="-78"/>
              <a:cs typeface="29LT Bukra Bold Italic" pitchFamily="34" charset="-78"/>
            </a:endParaRPr>
          </a:p>
        </p:txBody>
      </p:sp>
    </p:spTree>
    <p:extLst>
      <p:ext uri="{BB962C8B-B14F-4D97-AF65-F5344CB8AC3E}">
        <p14:creationId xmlns:p14="http://schemas.microsoft.com/office/powerpoint/2010/main" val="222789778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31"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ppt_w</p:attrName>
                                        </p:attrNameLst>
                                      </p:cBhvr>
                                      <p:tavLst>
                                        <p:tav tm="0">
                                          <p:val>
                                            <p:fltVal val="0"/>
                                          </p:val>
                                        </p:tav>
                                        <p:tav tm="100000">
                                          <p:val>
                                            <p:strVal val="#ppt_w"/>
                                          </p:val>
                                        </p:tav>
                                      </p:tavLst>
                                    </p:anim>
                                    <p:anim calcmode="lin" valueType="num">
                                      <p:cBhvr>
                                        <p:cTn id="17" dur="1000" fill="hold"/>
                                        <p:tgtEl>
                                          <p:spTgt spid="2"/>
                                        </p:tgtEl>
                                        <p:attrNameLst>
                                          <p:attrName>ppt_h</p:attrName>
                                        </p:attrNameLst>
                                      </p:cBhvr>
                                      <p:tavLst>
                                        <p:tav tm="0">
                                          <p:val>
                                            <p:fltVal val="0"/>
                                          </p:val>
                                        </p:tav>
                                        <p:tav tm="100000">
                                          <p:val>
                                            <p:strVal val="#ppt_h"/>
                                          </p:val>
                                        </p:tav>
                                      </p:tavLst>
                                    </p:anim>
                                    <p:anim calcmode="lin" valueType="num">
                                      <p:cBhvr>
                                        <p:cTn id="18" dur="1000" fill="hold"/>
                                        <p:tgtEl>
                                          <p:spTgt spid="2"/>
                                        </p:tgtEl>
                                        <p:attrNameLst>
                                          <p:attrName>style.rotation</p:attrName>
                                        </p:attrNameLst>
                                      </p:cBhvr>
                                      <p:tavLst>
                                        <p:tav tm="0">
                                          <p:val>
                                            <p:fltVal val="90"/>
                                          </p:val>
                                        </p:tav>
                                        <p:tav tm="100000">
                                          <p:val>
                                            <p:fltVal val="0"/>
                                          </p:val>
                                        </p:tav>
                                      </p:tavLst>
                                    </p:anim>
                                    <p:animEffect transition="in" filter="fade">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80112" y="476672"/>
            <a:ext cx="3312368"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b="1" dirty="0" smtClean="0">
                <a:latin typeface="29LT Bukra Bold Italic" pitchFamily="34" charset="-78"/>
                <a:cs typeface="29LT Bukra Bold Italic" pitchFamily="34" charset="-78"/>
              </a:rPr>
              <a:t>المجال النفس حركي</a:t>
            </a:r>
            <a:endParaRPr lang="ar-IQ" b="1" dirty="0">
              <a:latin typeface="29LT Bukra Bold Italic" pitchFamily="34" charset="-78"/>
              <a:cs typeface="29LT Bukra Bold Italic" pitchFamily="34" charset="-78"/>
            </a:endParaRPr>
          </a:p>
        </p:txBody>
      </p:sp>
      <p:sp>
        <p:nvSpPr>
          <p:cNvPr id="3" name="TextBox 2"/>
          <p:cNvSpPr txBox="1"/>
          <p:nvPr/>
        </p:nvSpPr>
        <p:spPr>
          <a:xfrm>
            <a:off x="323528" y="1700808"/>
            <a:ext cx="8640960" cy="1477328"/>
          </a:xfrm>
          <a:prstGeom prst="rect">
            <a:avLst/>
          </a:prstGeom>
          <a:noFill/>
        </p:spPr>
        <p:txBody>
          <a:bodyPr wrap="square" rtlCol="1">
            <a:spAutoFit/>
          </a:bodyPr>
          <a:lstStyle/>
          <a:p>
            <a:pPr algn="justLow"/>
            <a:r>
              <a:rPr lang="ar-SA" b="1" dirty="0">
                <a:solidFill>
                  <a:srgbClr val="C00000"/>
                </a:solidFill>
              </a:rPr>
              <a:t>وهو المجال او الاهداف التي تركز على المهارات الحركية مثل الكتابة والطباعة والسباحة والتعامل مع الادوات والاجهزة , أي تعني بالأهداف التي تؤكد الجانب الجسدي للمتعلم وتهتم بتنمية المهارات الحركية واليدوية وألوان السلوك التي يتطلب اداؤها تناسقاً حركياً (عضلياً) نفسياُ وعصبياً والاهداف النفسحركية تتعلق بشكل رئيس بتعليم مهارات اللغة (من استماع وكلام وقراءة وكتابة وأشكال التعليم المهني والتربية الفنية والرياضية,واستخدام الحاسوب)</a:t>
            </a:r>
            <a:endParaRPr lang="en-US" b="1" dirty="0">
              <a:solidFill>
                <a:srgbClr val="C00000"/>
              </a:solidFill>
            </a:endParaRPr>
          </a:p>
        </p:txBody>
      </p:sp>
      <p:sp>
        <p:nvSpPr>
          <p:cNvPr id="5" name="TextBox 4"/>
          <p:cNvSpPr txBox="1"/>
          <p:nvPr/>
        </p:nvSpPr>
        <p:spPr>
          <a:xfrm>
            <a:off x="4427984" y="3178137"/>
            <a:ext cx="4464496" cy="369332"/>
          </a:xfrm>
          <a:prstGeom prst="rect">
            <a:avLst/>
          </a:prstGeom>
          <a:solidFill>
            <a:schemeClr val="accent2">
              <a:lumMod val="60000"/>
              <a:lumOff val="40000"/>
            </a:schemeClr>
          </a:solidFill>
        </p:spPr>
        <p:txBody>
          <a:bodyPr wrap="square" rtlCol="1">
            <a:spAutoFit/>
          </a:bodyPr>
          <a:lstStyle/>
          <a:p>
            <a:r>
              <a:rPr lang="ar-SA" b="1" dirty="0">
                <a:solidFill>
                  <a:srgbClr val="C00000"/>
                </a:solidFill>
              </a:rPr>
              <a:t>وتتصنف الاهداف النفسحركية </a:t>
            </a:r>
            <a:r>
              <a:rPr lang="ar-SA" b="1" dirty="0" smtClean="0">
                <a:solidFill>
                  <a:srgbClr val="C00000"/>
                </a:solidFill>
              </a:rPr>
              <a:t>ال</a:t>
            </a:r>
            <a:r>
              <a:rPr lang="ar-IQ" b="1" dirty="0" smtClean="0">
                <a:solidFill>
                  <a:srgbClr val="C00000"/>
                </a:solidFill>
              </a:rPr>
              <a:t>ى ستة مستويات وهي</a:t>
            </a:r>
            <a:r>
              <a:rPr lang="ar-SA" b="1" dirty="0" smtClean="0">
                <a:solidFill>
                  <a:srgbClr val="C00000"/>
                </a:solidFill>
              </a:rPr>
              <a:t>:</a:t>
            </a:r>
            <a:endParaRPr lang="en-US" b="1" dirty="0">
              <a:solidFill>
                <a:srgbClr val="C00000"/>
              </a:solidFill>
            </a:endParaRPr>
          </a:p>
        </p:txBody>
      </p:sp>
      <p:sp>
        <p:nvSpPr>
          <p:cNvPr id="6" name="TextBox 5"/>
          <p:cNvSpPr txBox="1"/>
          <p:nvPr/>
        </p:nvSpPr>
        <p:spPr>
          <a:xfrm>
            <a:off x="6516216" y="3861048"/>
            <a:ext cx="2376264" cy="400110"/>
          </a:xfrm>
          <a:prstGeom prst="rect">
            <a:avLst/>
          </a:prstGeom>
          <a:solidFill>
            <a:srgbClr val="C8BBBA">
              <a:alpha val="74902"/>
            </a:srgbClr>
          </a:solidFill>
          <a:ln>
            <a:solidFill>
              <a:schemeClr val="accent1"/>
            </a:solidFill>
          </a:ln>
        </p:spPr>
        <p:style>
          <a:lnRef idx="2">
            <a:schemeClr val="accent1"/>
          </a:lnRef>
          <a:fillRef idx="1">
            <a:schemeClr val="lt1"/>
          </a:fillRef>
          <a:effectRef idx="0">
            <a:schemeClr val="accent1"/>
          </a:effectRef>
          <a:fontRef idx="minor">
            <a:schemeClr val="dk1"/>
          </a:fontRef>
        </p:style>
        <p:txBody>
          <a:bodyPr wrap="square" rtlCol="1">
            <a:spAutoFit/>
          </a:bodyPr>
          <a:lstStyle/>
          <a:p>
            <a:pPr lvl="0"/>
            <a:r>
              <a:rPr lang="ar-IQ" sz="2000" b="1" dirty="0" smtClean="0">
                <a:solidFill>
                  <a:srgbClr val="C00000"/>
                </a:solidFill>
              </a:rPr>
              <a:t>1-الادراك </a:t>
            </a:r>
            <a:r>
              <a:rPr lang="ar-IQ" sz="2000" b="1" dirty="0">
                <a:solidFill>
                  <a:srgbClr val="C00000"/>
                </a:solidFill>
              </a:rPr>
              <a:t>الحسي</a:t>
            </a:r>
            <a:endParaRPr lang="en-US" sz="2000" b="1" dirty="0">
              <a:solidFill>
                <a:srgbClr val="C00000"/>
              </a:solidFill>
            </a:endParaRPr>
          </a:p>
        </p:txBody>
      </p:sp>
      <p:sp>
        <p:nvSpPr>
          <p:cNvPr id="7" name="Rectangle 6"/>
          <p:cNvSpPr/>
          <p:nvPr/>
        </p:nvSpPr>
        <p:spPr>
          <a:xfrm>
            <a:off x="3582144" y="4437112"/>
            <a:ext cx="5310336" cy="369332"/>
          </a:xfrm>
          <a:prstGeom prst="rect">
            <a:avLst/>
          </a:prstGeom>
        </p:spPr>
        <p:txBody>
          <a:bodyPr wrap="square">
            <a:spAutoFit/>
          </a:bodyPr>
          <a:lstStyle/>
          <a:p>
            <a:r>
              <a:rPr lang="ar-SA" b="1" dirty="0">
                <a:solidFill>
                  <a:srgbClr val="C00000"/>
                </a:solidFill>
              </a:rPr>
              <a:t>ويقصد به استخدام الحواس في تحديد نوع النشاط الحركي الازم.</a:t>
            </a:r>
            <a:endParaRPr lang="en-US" b="1" dirty="0">
              <a:solidFill>
                <a:srgbClr val="C00000"/>
              </a:solidFill>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050067" y="3178136"/>
            <a:ext cx="3545539" cy="1996187"/>
          </a:xfrm>
          <a:prstGeom prst="rect">
            <a:avLst/>
          </a:prstGeom>
        </p:spPr>
      </p:pic>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050067" y="476672"/>
            <a:ext cx="2016224" cy="1427467"/>
          </a:xfrm>
          <a:prstGeom prst="rect">
            <a:avLst/>
          </a:prstGeom>
        </p:spPr>
      </p:pic>
    </p:spTree>
    <p:extLst>
      <p:ext uri="{BB962C8B-B14F-4D97-AF65-F5344CB8AC3E}">
        <p14:creationId xmlns:p14="http://schemas.microsoft.com/office/powerpoint/2010/main" val="358863711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1+#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par>
                          <p:cTn id="33" fill="hold">
                            <p:stCondLst>
                              <p:cond delay="500"/>
                            </p:stCondLst>
                            <p:childTnLst>
                              <p:par>
                                <p:cTn id="34" presetID="16" presetClass="entr" presetSubtype="21"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arn(inVertical)">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P spid="6"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20227" y="492641"/>
            <a:ext cx="2376264" cy="400110"/>
          </a:xfrm>
          <a:prstGeom prst="rect">
            <a:avLst/>
          </a:prstGeom>
          <a:solidFill>
            <a:srgbClr val="C8BBBA">
              <a:alpha val="74902"/>
            </a:srgbClr>
          </a:solidFill>
          <a:ln>
            <a:solidFill>
              <a:schemeClr val="accent1"/>
            </a:solidFill>
          </a:ln>
        </p:spPr>
        <p:style>
          <a:lnRef idx="2">
            <a:schemeClr val="accent1"/>
          </a:lnRef>
          <a:fillRef idx="1">
            <a:schemeClr val="lt1"/>
          </a:fillRef>
          <a:effectRef idx="0">
            <a:schemeClr val="accent1"/>
          </a:effectRef>
          <a:fontRef idx="minor">
            <a:schemeClr val="dk1"/>
          </a:fontRef>
        </p:style>
        <p:txBody>
          <a:bodyPr wrap="square" rtlCol="1">
            <a:spAutoFit/>
          </a:bodyPr>
          <a:lstStyle/>
          <a:p>
            <a:pPr lvl="0"/>
            <a:r>
              <a:rPr lang="ar-IQ" sz="2000" b="1" dirty="0" smtClean="0">
                <a:solidFill>
                  <a:srgbClr val="C00000"/>
                </a:solidFill>
              </a:rPr>
              <a:t>2-التهيؤ</a:t>
            </a:r>
            <a:endParaRPr lang="en-US" sz="2000" b="1" dirty="0">
              <a:solidFill>
                <a:srgbClr val="C00000"/>
              </a:solidFill>
            </a:endParaRPr>
          </a:p>
        </p:txBody>
      </p:sp>
      <p:sp>
        <p:nvSpPr>
          <p:cNvPr id="3" name="Rectangle 2"/>
          <p:cNvSpPr/>
          <p:nvPr/>
        </p:nvSpPr>
        <p:spPr>
          <a:xfrm>
            <a:off x="5520270" y="937829"/>
            <a:ext cx="3403496" cy="369332"/>
          </a:xfrm>
          <a:prstGeom prst="rect">
            <a:avLst/>
          </a:prstGeom>
        </p:spPr>
        <p:txBody>
          <a:bodyPr wrap="none">
            <a:spAutoFit/>
          </a:bodyPr>
          <a:lstStyle/>
          <a:p>
            <a:r>
              <a:rPr lang="ar-SA" b="1" dirty="0">
                <a:solidFill>
                  <a:srgbClr val="C00000"/>
                </a:solidFill>
              </a:rPr>
              <a:t>ويعني الاستعداد او التحفز للقيام بعمل معين.</a:t>
            </a:r>
            <a:endParaRPr lang="en-US" b="1" dirty="0">
              <a:solidFill>
                <a:srgbClr val="C00000"/>
              </a:solidFill>
            </a:endParaRPr>
          </a:p>
        </p:txBody>
      </p:sp>
      <p:sp>
        <p:nvSpPr>
          <p:cNvPr id="4" name="TextBox 3"/>
          <p:cNvSpPr txBox="1"/>
          <p:nvPr/>
        </p:nvSpPr>
        <p:spPr>
          <a:xfrm>
            <a:off x="6520227" y="1350079"/>
            <a:ext cx="2376264" cy="400110"/>
          </a:xfrm>
          <a:prstGeom prst="rect">
            <a:avLst/>
          </a:prstGeom>
          <a:solidFill>
            <a:srgbClr val="C8BBBA">
              <a:alpha val="74902"/>
            </a:srgbClr>
          </a:solidFill>
          <a:ln>
            <a:solidFill>
              <a:schemeClr val="accent1"/>
            </a:solidFill>
          </a:ln>
        </p:spPr>
        <p:style>
          <a:lnRef idx="2">
            <a:schemeClr val="accent1"/>
          </a:lnRef>
          <a:fillRef idx="1">
            <a:schemeClr val="lt1"/>
          </a:fillRef>
          <a:effectRef idx="0">
            <a:schemeClr val="accent1"/>
          </a:effectRef>
          <a:fontRef idx="minor">
            <a:schemeClr val="dk1"/>
          </a:fontRef>
        </p:style>
        <p:txBody>
          <a:bodyPr wrap="square" rtlCol="1">
            <a:spAutoFit/>
          </a:bodyPr>
          <a:lstStyle/>
          <a:p>
            <a:pPr lvl="0"/>
            <a:r>
              <a:rPr lang="ar-IQ" sz="2000" b="1" dirty="0" smtClean="0">
                <a:solidFill>
                  <a:srgbClr val="C00000"/>
                </a:solidFill>
              </a:rPr>
              <a:t>3-الاستجابة </a:t>
            </a:r>
            <a:r>
              <a:rPr lang="ar-IQ" sz="2000" b="1" dirty="0">
                <a:solidFill>
                  <a:srgbClr val="C00000"/>
                </a:solidFill>
              </a:rPr>
              <a:t>الموجهة</a:t>
            </a:r>
            <a:endParaRPr lang="en-US" sz="2000" b="1" dirty="0">
              <a:solidFill>
                <a:srgbClr val="C00000"/>
              </a:solidFill>
            </a:endParaRPr>
          </a:p>
        </p:txBody>
      </p:sp>
      <p:sp>
        <p:nvSpPr>
          <p:cNvPr id="5" name="Rectangle 4"/>
          <p:cNvSpPr/>
          <p:nvPr/>
        </p:nvSpPr>
        <p:spPr>
          <a:xfrm>
            <a:off x="1232357" y="1750189"/>
            <a:ext cx="7664134" cy="369332"/>
          </a:xfrm>
          <a:prstGeom prst="rect">
            <a:avLst/>
          </a:prstGeom>
        </p:spPr>
        <p:txBody>
          <a:bodyPr wrap="square">
            <a:spAutoFit/>
          </a:bodyPr>
          <a:lstStyle/>
          <a:p>
            <a:r>
              <a:rPr lang="ar-SA" b="1" dirty="0">
                <a:solidFill>
                  <a:srgbClr val="C00000"/>
                </a:solidFill>
              </a:rPr>
              <a:t>ويتضمن عمل تقليد شاهده , او استخدام اسلوب المحاولة والخطأ في حل مشكلة معينة.</a:t>
            </a:r>
            <a:endParaRPr lang="en-US" b="1" dirty="0">
              <a:solidFill>
                <a:srgbClr val="C00000"/>
              </a:solidFill>
            </a:endParaRPr>
          </a:p>
        </p:txBody>
      </p:sp>
      <p:sp>
        <p:nvSpPr>
          <p:cNvPr id="6" name="TextBox 5"/>
          <p:cNvSpPr txBox="1"/>
          <p:nvPr/>
        </p:nvSpPr>
        <p:spPr>
          <a:xfrm>
            <a:off x="6520226" y="2123898"/>
            <a:ext cx="2376264" cy="400110"/>
          </a:xfrm>
          <a:prstGeom prst="rect">
            <a:avLst/>
          </a:prstGeom>
          <a:solidFill>
            <a:srgbClr val="C8BBBA">
              <a:alpha val="74902"/>
            </a:srgbClr>
          </a:solidFill>
          <a:ln>
            <a:solidFill>
              <a:schemeClr val="accent1"/>
            </a:solidFill>
          </a:ln>
        </p:spPr>
        <p:style>
          <a:lnRef idx="2">
            <a:schemeClr val="accent1"/>
          </a:lnRef>
          <a:fillRef idx="1">
            <a:schemeClr val="lt1"/>
          </a:fillRef>
          <a:effectRef idx="0">
            <a:schemeClr val="accent1"/>
          </a:effectRef>
          <a:fontRef idx="minor">
            <a:schemeClr val="dk1"/>
          </a:fontRef>
        </p:style>
        <p:txBody>
          <a:bodyPr wrap="square" rtlCol="1">
            <a:spAutoFit/>
          </a:bodyPr>
          <a:lstStyle/>
          <a:p>
            <a:pPr lvl="0"/>
            <a:r>
              <a:rPr lang="ar-IQ" sz="2000" b="1" dirty="0" smtClean="0">
                <a:solidFill>
                  <a:srgbClr val="C00000"/>
                </a:solidFill>
              </a:rPr>
              <a:t>4-الاستجابة </a:t>
            </a:r>
            <a:r>
              <a:rPr lang="ar-IQ" sz="2000" b="1" dirty="0">
                <a:solidFill>
                  <a:srgbClr val="C00000"/>
                </a:solidFill>
              </a:rPr>
              <a:t>الالية</a:t>
            </a:r>
            <a:endParaRPr lang="en-US" sz="2000" b="1" dirty="0">
              <a:solidFill>
                <a:srgbClr val="C00000"/>
              </a:solidFill>
            </a:endParaRPr>
          </a:p>
        </p:txBody>
      </p:sp>
      <p:sp>
        <p:nvSpPr>
          <p:cNvPr id="7" name="Rectangle 6"/>
          <p:cNvSpPr/>
          <p:nvPr/>
        </p:nvSpPr>
        <p:spPr>
          <a:xfrm>
            <a:off x="1502931" y="2592318"/>
            <a:ext cx="7420835" cy="369332"/>
          </a:xfrm>
          <a:prstGeom prst="rect">
            <a:avLst/>
          </a:prstGeom>
        </p:spPr>
        <p:txBody>
          <a:bodyPr wrap="square">
            <a:spAutoFit/>
          </a:bodyPr>
          <a:lstStyle/>
          <a:p>
            <a:r>
              <a:rPr lang="ar-SA" b="1" dirty="0">
                <a:solidFill>
                  <a:srgbClr val="C00000"/>
                </a:solidFill>
              </a:rPr>
              <a:t>ويتضمن اكتساب مهارة أداء العمل بطريقة آلية , وثيقة وبكفاءة.</a:t>
            </a:r>
            <a:endParaRPr lang="en-US" b="1" dirty="0">
              <a:solidFill>
                <a:srgbClr val="C00000"/>
              </a:solidFill>
            </a:endParaRPr>
          </a:p>
        </p:txBody>
      </p:sp>
      <p:sp>
        <p:nvSpPr>
          <p:cNvPr id="8" name="TextBox 7"/>
          <p:cNvSpPr txBox="1"/>
          <p:nvPr/>
        </p:nvSpPr>
        <p:spPr>
          <a:xfrm>
            <a:off x="6520227" y="2961650"/>
            <a:ext cx="2376264" cy="400110"/>
          </a:xfrm>
          <a:prstGeom prst="rect">
            <a:avLst/>
          </a:prstGeom>
          <a:solidFill>
            <a:srgbClr val="C8BBBA">
              <a:alpha val="74902"/>
            </a:srgbClr>
          </a:solidFill>
          <a:ln>
            <a:solidFill>
              <a:schemeClr val="accent1"/>
            </a:solidFill>
          </a:ln>
        </p:spPr>
        <p:style>
          <a:lnRef idx="2">
            <a:schemeClr val="accent1"/>
          </a:lnRef>
          <a:fillRef idx="1">
            <a:schemeClr val="lt1"/>
          </a:fillRef>
          <a:effectRef idx="0">
            <a:schemeClr val="accent1"/>
          </a:effectRef>
          <a:fontRef idx="minor">
            <a:schemeClr val="dk1"/>
          </a:fontRef>
        </p:style>
        <p:txBody>
          <a:bodyPr wrap="square" rtlCol="1">
            <a:spAutoFit/>
          </a:bodyPr>
          <a:lstStyle/>
          <a:p>
            <a:pPr lvl="0"/>
            <a:r>
              <a:rPr lang="ar-IQ" sz="2000" b="1" dirty="0" smtClean="0">
                <a:solidFill>
                  <a:srgbClr val="C00000"/>
                </a:solidFill>
              </a:rPr>
              <a:t>5-الاستجابات </a:t>
            </a:r>
            <a:r>
              <a:rPr lang="ar-IQ" sz="2000" b="1" dirty="0">
                <a:solidFill>
                  <a:srgbClr val="C00000"/>
                </a:solidFill>
              </a:rPr>
              <a:t>الحركية</a:t>
            </a:r>
            <a:endParaRPr lang="en-US" sz="2000" b="1" dirty="0">
              <a:solidFill>
                <a:srgbClr val="C00000"/>
              </a:solidFill>
            </a:endParaRPr>
          </a:p>
        </p:txBody>
      </p:sp>
      <p:sp>
        <p:nvSpPr>
          <p:cNvPr id="9" name="Rectangle 8"/>
          <p:cNvSpPr/>
          <p:nvPr/>
        </p:nvSpPr>
        <p:spPr>
          <a:xfrm>
            <a:off x="2411759" y="3429000"/>
            <a:ext cx="6484731" cy="369332"/>
          </a:xfrm>
          <a:prstGeom prst="rect">
            <a:avLst/>
          </a:prstGeom>
        </p:spPr>
        <p:txBody>
          <a:bodyPr wrap="square">
            <a:spAutoFit/>
          </a:bodyPr>
          <a:lstStyle/>
          <a:p>
            <a:r>
              <a:rPr lang="ar-SA" b="1" dirty="0">
                <a:solidFill>
                  <a:srgbClr val="C00000"/>
                </a:solidFill>
              </a:rPr>
              <a:t>ويتضمن اداء الحركات التي تتطلب القيام بأنماط حركية معقدة بمهارة تامة.</a:t>
            </a:r>
            <a:endParaRPr lang="en-US" b="1" dirty="0">
              <a:solidFill>
                <a:srgbClr val="C00000"/>
              </a:solidFill>
            </a:endParaRPr>
          </a:p>
        </p:txBody>
      </p:sp>
      <p:sp>
        <p:nvSpPr>
          <p:cNvPr id="10" name="TextBox 9"/>
          <p:cNvSpPr txBox="1"/>
          <p:nvPr/>
        </p:nvSpPr>
        <p:spPr>
          <a:xfrm>
            <a:off x="6520226" y="3798332"/>
            <a:ext cx="2376264" cy="400110"/>
          </a:xfrm>
          <a:prstGeom prst="rect">
            <a:avLst/>
          </a:prstGeom>
          <a:solidFill>
            <a:srgbClr val="C8BBBA">
              <a:alpha val="74902"/>
            </a:srgbClr>
          </a:solidFill>
          <a:ln>
            <a:solidFill>
              <a:schemeClr val="accent1"/>
            </a:solidFill>
          </a:ln>
        </p:spPr>
        <p:style>
          <a:lnRef idx="2">
            <a:schemeClr val="accent1"/>
          </a:lnRef>
          <a:fillRef idx="1">
            <a:schemeClr val="lt1"/>
          </a:fillRef>
          <a:effectRef idx="0">
            <a:schemeClr val="accent1"/>
          </a:effectRef>
          <a:fontRef idx="minor">
            <a:schemeClr val="dk1"/>
          </a:fontRef>
        </p:style>
        <p:txBody>
          <a:bodyPr wrap="square" rtlCol="1">
            <a:spAutoFit/>
          </a:bodyPr>
          <a:lstStyle/>
          <a:p>
            <a:pPr lvl="0"/>
            <a:r>
              <a:rPr lang="ar-IQ" sz="2000" b="1" dirty="0" smtClean="0">
                <a:solidFill>
                  <a:srgbClr val="C00000"/>
                </a:solidFill>
              </a:rPr>
              <a:t>6-التكيف</a:t>
            </a:r>
            <a:endParaRPr lang="en-US" sz="2000" b="1" dirty="0">
              <a:solidFill>
                <a:srgbClr val="C00000"/>
              </a:solidFill>
            </a:endParaRPr>
          </a:p>
        </p:txBody>
      </p:sp>
      <p:sp>
        <p:nvSpPr>
          <p:cNvPr id="11" name="TextBox 10"/>
          <p:cNvSpPr txBox="1"/>
          <p:nvPr/>
        </p:nvSpPr>
        <p:spPr>
          <a:xfrm>
            <a:off x="6494240" y="4597097"/>
            <a:ext cx="2376264" cy="400110"/>
          </a:xfrm>
          <a:prstGeom prst="rect">
            <a:avLst/>
          </a:prstGeom>
          <a:solidFill>
            <a:srgbClr val="C8BBBA">
              <a:alpha val="74902"/>
            </a:srgbClr>
          </a:solidFill>
          <a:ln>
            <a:solidFill>
              <a:schemeClr val="accent1"/>
            </a:solidFill>
          </a:ln>
        </p:spPr>
        <p:style>
          <a:lnRef idx="2">
            <a:schemeClr val="accent1"/>
          </a:lnRef>
          <a:fillRef idx="1">
            <a:schemeClr val="lt1"/>
          </a:fillRef>
          <a:effectRef idx="0">
            <a:schemeClr val="accent1"/>
          </a:effectRef>
          <a:fontRef idx="minor">
            <a:schemeClr val="dk1"/>
          </a:fontRef>
        </p:style>
        <p:txBody>
          <a:bodyPr wrap="square" rtlCol="1">
            <a:spAutoFit/>
          </a:bodyPr>
          <a:lstStyle/>
          <a:p>
            <a:pPr lvl="0"/>
            <a:r>
              <a:rPr lang="ar-IQ" sz="2000" b="1" dirty="0" smtClean="0">
                <a:solidFill>
                  <a:srgbClr val="C00000"/>
                </a:solidFill>
              </a:rPr>
              <a:t>7-الابداع</a:t>
            </a:r>
            <a:endParaRPr lang="en-US" sz="2000" b="1" dirty="0">
              <a:solidFill>
                <a:srgbClr val="C00000"/>
              </a:solidFill>
            </a:endParaRPr>
          </a:p>
        </p:txBody>
      </p:sp>
      <p:sp>
        <p:nvSpPr>
          <p:cNvPr id="12" name="Rectangle 11"/>
          <p:cNvSpPr/>
          <p:nvPr/>
        </p:nvSpPr>
        <p:spPr>
          <a:xfrm>
            <a:off x="1691680" y="4198442"/>
            <a:ext cx="7204811" cy="369332"/>
          </a:xfrm>
          <a:prstGeom prst="rect">
            <a:avLst/>
          </a:prstGeom>
        </p:spPr>
        <p:txBody>
          <a:bodyPr wrap="square">
            <a:spAutoFit/>
          </a:bodyPr>
          <a:lstStyle/>
          <a:p>
            <a:r>
              <a:rPr lang="ar-SA" b="1" dirty="0">
                <a:solidFill>
                  <a:srgbClr val="C00000"/>
                </a:solidFill>
              </a:rPr>
              <a:t>ويعني الوصول الى مرحلة من الأتقان للمهارة بحيث يستطيع ان يكيفها لتناسب المواقف الطارئة</a:t>
            </a:r>
            <a:endParaRPr lang="en-US" b="1" dirty="0">
              <a:solidFill>
                <a:srgbClr val="C00000"/>
              </a:solidFill>
            </a:endParaRPr>
          </a:p>
        </p:txBody>
      </p:sp>
      <p:sp>
        <p:nvSpPr>
          <p:cNvPr id="13" name="Rectangle 12"/>
          <p:cNvSpPr/>
          <p:nvPr/>
        </p:nvSpPr>
        <p:spPr>
          <a:xfrm>
            <a:off x="1979712" y="5037113"/>
            <a:ext cx="6916779" cy="369332"/>
          </a:xfrm>
          <a:prstGeom prst="rect">
            <a:avLst/>
          </a:prstGeom>
        </p:spPr>
        <p:txBody>
          <a:bodyPr wrap="square">
            <a:spAutoFit/>
          </a:bodyPr>
          <a:lstStyle/>
          <a:p>
            <a:r>
              <a:rPr lang="ar-SA" b="1" dirty="0">
                <a:solidFill>
                  <a:srgbClr val="C00000"/>
                </a:solidFill>
              </a:rPr>
              <a:t>ويعني ابداع انماط من الحركة تتلاءم ومواقف أو مشكلات معينة.</a:t>
            </a:r>
            <a:endParaRPr lang="en-US" b="1" dirty="0">
              <a:solidFill>
                <a:srgbClr val="C00000"/>
              </a:solidFill>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770185"/>
            <a:ext cx="1766355" cy="980004"/>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012" y="2179635"/>
            <a:ext cx="1964139" cy="1964139"/>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821" y="4632702"/>
            <a:ext cx="1900519" cy="1266001"/>
          </a:xfrm>
          <a:prstGeom prst="rect">
            <a:avLst/>
          </a:prstGeom>
          <a:ln>
            <a:noFill/>
          </a:ln>
          <a:effectLst>
            <a:outerShdw blurRad="292100" dist="139700" dir="2700000" algn="tl" rotWithShape="0">
              <a:srgbClr val="333333">
                <a:alpha val="65000"/>
              </a:srgbClr>
            </a:outerShdw>
            <a:softEdge rad="31750"/>
          </a:effectLst>
        </p:spPr>
      </p:pic>
    </p:spTree>
    <p:extLst>
      <p:ext uri="{BB962C8B-B14F-4D97-AF65-F5344CB8AC3E}">
        <p14:creationId xmlns:p14="http://schemas.microsoft.com/office/powerpoint/2010/main" val="371107540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Effect transition="in" filter="fade">
                                      <p:cBhvr>
                                        <p:cTn id="9" dur="1000"/>
                                        <p:tgtEl>
                                          <p:spTgt spid="14"/>
                                        </p:tgtEl>
                                      </p:cBhvr>
                                    </p:animEffect>
                                  </p:childTnLst>
                                </p:cTn>
                              </p:par>
                              <p:par>
                                <p:cTn id="10" presetID="45"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ppt_w</p:attrName>
                                        </p:attrNameLst>
                                      </p:cBhvr>
                                      <p:tavLst>
                                        <p:tav tm="0" fmla="#ppt_w*sin(2.5*pi*$)">
                                          <p:val>
                                            <p:fltVal val="0"/>
                                          </p:val>
                                        </p:tav>
                                        <p:tav tm="100000">
                                          <p:val>
                                            <p:fltVal val="1"/>
                                          </p:val>
                                        </p:tav>
                                      </p:tavLst>
                                    </p:anim>
                                    <p:anim calcmode="lin" valueType="num">
                                      <p:cBhvr>
                                        <p:cTn id="14" dur="1000" fill="hold"/>
                                        <p:tgtEl>
                                          <p:spTgt spid="15"/>
                                        </p:tgtEl>
                                        <p:attrNameLst>
                                          <p:attrName>ppt_h</p:attrName>
                                        </p:attrNameLst>
                                      </p:cBhvr>
                                      <p:tavLst>
                                        <p:tav tm="0">
                                          <p:val>
                                            <p:strVal val="#ppt_h"/>
                                          </p:val>
                                        </p:tav>
                                        <p:tav tm="100000">
                                          <p:val>
                                            <p:strVal val="#ppt_h"/>
                                          </p:val>
                                        </p:tav>
                                      </p:tavLst>
                                    </p:anim>
                                  </p:childTnLst>
                                </p:cTn>
                              </p:par>
                              <p:par>
                                <p:cTn id="15" presetID="26"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435">
                                          <p:stCondLst>
                                            <p:cond delay="0"/>
                                          </p:stCondLst>
                                        </p:cTn>
                                        <p:tgtEl>
                                          <p:spTgt spid="16"/>
                                        </p:tgtEl>
                                      </p:cBhvr>
                                    </p:animEffect>
                                    <p:anim calcmode="lin" valueType="num">
                                      <p:cBhvr>
                                        <p:cTn id="18" dur="1367"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9" dur="498"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0" dur="498" tmFilter="0, 0; 0.125,0.2665; 0.25,0.4; 0.375,0.465; 0.5,0.5;  0.625,0.535; 0.75,0.6; 0.875,0.7335; 1,1">
                                          <p:stCondLst>
                                            <p:cond delay="498"/>
                                          </p:stCondLst>
                                        </p:cTn>
                                        <p:tgtEl>
                                          <p:spTgt spid="16"/>
                                        </p:tgtEl>
                                        <p:attrNameLst>
                                          <p:attrName>ppt_y</p:attrName>
                                        </p:attrNameLst>
                                      </p:cBhvr>
                                      <p:tavLst>
                                        <p:tav tm="0" fmla="#ppt_y-sin(pi*$)/9">
                                          <p:val>
                                            <p:fltVal val="0"/>
                                          </p:val>
                                        </p:tav>
                                        <p:tav tm="100000">
                                          <p:val>
                                            <p:fltVal val="1"/>
                                          </p:val>
                                        </p:tav>
                                      </p:tavLst>
                                    </p:anim>
                                    <p:anim calcmode="lin" valueType="num">
                                      <p:cBhvr>
                                        <p:cTn id="21" dur="249" tmFilter="0, 0; 0.125,0.2665; 0.25,0.4; 0.375,0.465; 0.5,0.5;  0.625,0.535; 0.75,0.6; 0.875,0.7335; 1,1">
                                          <p:stCondLst>
                                            <p:cond delay="993"/>
                                          </p:stCondLst>
                                        </p:cTn>
                                        <p:tgtEl>
                                          <p:spTgt spid="16"/>
                                        </p:tgtEl>
                                        <p:attrNameLst>
                                          <p:attrName>ppt_y</p:attrName>
                                        </p:attrNameLst>
                                      </p:cBhvr>
                                      <p:tavLst>
                                        <p:tav tm="0" fmla="#ppt_y-sin(pi*$)/27">
                                          <p:val>
                                            <p:fltVal val="0"/>
                                          </p:val>
                                        </p:tav>
                                        <p:tav tm="100000">
                                          <p:val>
                                            <p:fltVal val="1"/>
                                          </p:val>
                                        </p:tav>
                                      </p:tavLst>
                                    </p:anim>
                                    <p:anim calcmode="lin" valueType="num">
                                      <p:cBhvr>
                                        <p:cTn id="22" dur="123" tmFilter="0, 0; 0.125,0.2665; 0.25,0.4; 0.375,0.465; 0.5,0.5;  0.625,0.535; 0.75,0.6; 0.875,0.7335; 1,1">
                                          <p:stCondLst>
                                            <p:cond delay="1242"/>
                                          </p:stCondLst>
                                        </p:cTn>
                                        <p:tgtEl>
                                          <p:spTgt spid="16"/>
                                        </p:tgtEl>
                                        <p:attrNameLst>
                                          <p:attrName>ppt_y</p:attrName>
                                        </p:attrNameLst>
                                      </p:cBhvr>
                                      <p:tavLst>
                                        <p:tav tm="0" fmla="#ppt_y-sin(pi*$)/81">
                                          <p:val>
                                            <p:fltVal val="0"/>
                                          </p:val>
                                        </p:tav>
                                        <p:tav tm="100000">
                                          <p:val>
                                            <p:fltVal val="1"/>
                                          </p:val>
                                        </p:tav>
                                      </p:tavLst>
                                    </p:anim>
                                    <p:animScale>
                                      <p:cBhvr>
                                        <p:cTn id="23" dur="20">
                                          <p:stCondLst>
                                            <p:cond delay="487"/>
                                          </p:stCondLst>
                                        </p:cTn>
                                        <p:tgtEl>
                                          <p:spTgt spid="16"/>
                                        </p:tgtEl>
                                      </p:cBhvr>
                                      <p:to x="100000" y="60000"/>
                                    </p:animScale>
                                    <p:animScale>
                                      <p:cBhvr>
                                        <p:cTn id="24" dur="124" decel="50000">
                                          <p:stCondLst>
                                            <p:cond delay="507"/>
                                          </p:stCondLst>
                                        </p:cTn>
                                        <p:tgtEl>
                                          <p:spTgt spid="16"/>
                                        </p:tgtEl>
                                      </p:cBhvr>
                                      <p:to x="100000" y="100000"/>
                                    </p:animScale>
                                    <p:animScale>
                                      <p:cBhvr>
                                        <p:cTn id="25" dur="20">
                                          <p:stCondLst>
                                            <p:cond delay="984"/>
                                          </p:stCondLst>
                                        </p:cTn>
                                        <p:tgtEl>
                                          <p:spTgt spid="16"/>
                                        </p:tgtEl>
                                      </p:cBhvr>
                                      <p:to x="100000" y="80000"/>
                                    </p:animScale>
                                    <p:animScale>
                                      <p:cBhvr>
                                        <p:cTn id="26" dur="124" decel="50000">
                                          <p:stCondLst>
                                            <p:cond delay="1004"/>
                                          </p:stCondLst>
                                        </p:cTn>
                                        <p:tgtEl>
                                          <p:spTgt spid="16"/>
                                        </p:tgtEl>
                                      </p:cBhvr>
                                      <p:to x="100000" y="100000"/>
                                    </p:animScale>
                                    <p:animScale>
                                      <p:cBhvr>
                                        <p:cTn id="27" dur="20">
                                          <p:stCondLst>
                                            <p:cond delay="1231"/>
                                          </p:stCondLst>
                                        </p:cTn>
                                        <p:tgtEl>
                                          <p:spTgt spid="16"/>
                                        </p:tgtEl>
                                      </p:cBhvr>
                                      <p:to x="100000" y="90000"/>
                                    </p:animScale>
                                    <p:animScale>
                                      <p:cBhvr>
                                        <p:cTn id="28" dur="124" decel="50000">
                                          <p:stCondLst>
                                            <p:cond delay="1251"/>
                                          </p:stCondLst>
                                        </p:cTn>
                                        <p:tgtEl>
                                          <p:spTgt spid="16"/>
                                        </p:tgtEl>
                                      </p:cBhvr>
                                      <p:to x="100000" y="100000"/>
                                    </p:animScale>
                                    <p:animScale>
                                      <p:cBhvr>
                                        <p:cTn id="29" dur="20">
                                          <p:stCondLst>
                                            <p:cond delay="1356"/>
                                          </p:stCondLst>
                                        </p:cTn>
                                        <p:tgtEl>
                                          <p:spTgt spid="16"/>
                                        </p:tgtEl>
                                      </p:cBhvr>
                                      <p:to x="100000" y="95000"/>
                                    </p:animScale>
                                    <p:animScale>
                                      <p:cBhvr>
                                        <p:cTn id="30" dur="124" decel="50000">
                                          <p:stCondLst>
                                            <p:cond delay="1376"/>
                                          </p:stCondLst>
                                        </p:cTn>
                                        <p:tgtEl>
                                          <p:spTgt spid="16"/>
                                        </p:tgtEl>
                                      </p:cBhvr>
                                      <p:to x="100000" y="100000"/>
                                    </p:animScale>
                                  </p:childTnLst>
                                </p:cTn>
                              </p:par>
                            </p:childTnLst>
                          </p:cTn>
                        </p:par>
                        <p:par>
                          <p:cTn id="31" fill="hold">
                            <p:stCondLst>
                              <p:cond delay="1500"/>
                            </p:stCondLst>
                            <p:childTnLst>
                              <p:par>
                                <p:cTn id="32" presetID="2" presetClass="entr" presetSubtype="2" fill="hold" grpId="0" nodeType="after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fill="hold"/>
                                        <p:tgtEl>
                                          <p:spTgt spid="2"/>
                                        </p:tgtEl>
                                        <p:attrNameLst>
                                          <p:attrName>ppt_x</p:attrName>
                                        </p:attrNameLst>
                                      </p:cBhvr>
                                      <p:tavLst>
                                        <p:tav tm="0">
                                          <p:val>
                                            <p:strVal val="1+#ppt_w/2"/>
                                          </p:val>
                                        </p:tav>
                                        <p:tav tm="100000">
                                          <p:val>
                                            <p:strVal val="#ppt_x"/>
                                          </p:val>
                                        </p:tav>
                                      </p:tavLst>
                                    </p:anim>
                                    <p:anim calcmode="lin" valueType="num">
                                      <p:cBhvr additive="base">
                                        <p:cTn id="35" dur="500" fill="hold"/>
                                        <p:tgtEl>
                                          <p:spTgt spid="2"/>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16" presetClass="entr" presetSubtype="21" fill="hold" grpId="0"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arn(inVertical)">
                                      <p:cBhvr>
                                        <p:cTn id="39" dur="5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additive="base">
                                        <p:cTn id="44" dur="500" fill="hold"/>
                                        <p:tgtEl>
                                          <p:spTgt spid="4"/>
                                        </p:tgtEl>
                                        <p:attrNameLst>
                                          <p:attrName>ppt_x</p:attrName>
                                        </p:attrNameLst>
                                      </p:cBhvr>
                                      <p:tavLst>
                                        <p:tav tm="0">
                                          <p:val>
                                            <p:strVal val="1+#ppt_w/2"/>
                                          </p:val>
                                        </p:tav>
                                        <p:tav tm="100000">
                                          <p:val>
                                            <p:strVal val="#ppt_x"/>
                                          </p:val>
                                        </p:tav>
                                      </p:tavLst>
                                    </p:anim>
                                    <p:anim calcmode="lin" valueType="num">
                                      <p:cBhvr additive="base">
                                        <p:cTn id="45" dur="500" fill="hold"/>
                                        <p:tgtEl>
                                          <p:spTgt spid="4"/>
                                        </p:tgtEl>
                                        <p:attrNameLst>
                                          <p:attrName>ppt_y</p:attrName>
                                        </p:attrNameLst>
                                      </p:cBhvr>
                                      <p:tavLst>
                                        <p:tav tm="0">
                                          <p:val>
                                            <p:strVal val="#ppt_y"/>
                                          </p:val>
                                        </p:tav>
                                        <p:tav tm="100000">
                                          <p:val>
                                            <p:strVal val="#ppt_y"/>
                                          </p:val>
                                        </p:tav>
                                      </p:tavLst>
                                    </p:anim>
                                  </p:childTnLst>
                                </p:cTn>
                              </p:par>
                            </p:childTnLst>
                          </p:cTn>
                        </p:par>
                        <p:par>
                          <p:cTn id="46" fill="hold">
                            <p:stCondLst>
                              <p:cond delay="500"/>
                            </p:stCondLst>
                            <p:childTnLst>
                              <p:par>
                                <p:cTn id="47" presetID="16" presetClass="entr" presetSubtype="21" fill="hold" grpId="0"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barn(inVertical)">
                                      <p:cBhvr>
                                        <p:cTn id="49" dur="500"/>
                                        <p:tgtEl>
                                          <p:spTgt spid="5"/>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additive="base">
                                        <p:cTn id="54" dur="500" fill="hold"/>
                                        <p:tgtEl>
                                          <p:spTgt spid="6"/>
                                        </p:tgtEl>
                                        <p:attrNameLst>
                                          <p:attrName>ppt_x</p:attrName>
                                        </p:attrNameLst>
                                      </p:cBhvr>
                                      <p:tavLst>
                                        <p:tav tm="0">
                                          <p:val>
                                            <p:strVal val="1+#ppt_w/2"/>
                                          </p:val>
                                        </p:tav>
                                        <p:tav tm="100000">
                                          <p:val>
                                            <p:strVal val="#ppt_x"/>
                                          </p:val>
                                        </p:tav>
                                      </p:tavLst>
                                    </p:anim>
                                    <p:anim calcmode="lin" valueType="num">
                                      <p:cBhvr additive="base">
                                        <p:cTn id="55" dur="500" fill="hold"/>
                                        <p:tgtEl>
                                          <p:spTgt spid="6"/>
                                        </p:tgtEl>
                                        <p:attrNameLst>
                                          <p:attrName>ppt_y</p:attrName>
                                        </p:attrNameLst>
                                      </p:cBhvr>
                                      <p:tavLst>
                                        <p:tav tm="0">
                                          <p:val>
                                            <p:strVal val="#ppt_y"/>
                                          </p:val>
                                        </p:tav>
                                        <p:tav tm="100000">
                                          <p:val>
                                            <p:strVal val="#ppt_y"/>
                                          </p:val>
                                        </p:tav>
                                      </p:tavLst>
                                    </p:anim>
                                  </p:childTnLst>
                                </p:cTn>
                              </p:par>
                            </p:childTnLst>
                          </p:cTn>
                        </p:par>
                        <p:par>
                          <p:cTn id="56" fill="hold">
                            <p:stCondLst>
                              <p:cond delay="500"/>
                            </p:stCondLst>
                            <p:childTnLst>
                              <p:par>
                                <p:cTn id="57" presetID="16" presetClass="entr" presetSubtype="21" fill="hold" grpId="0" nodeType="after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barn(inVertical)">
                                      <p:cBhvr>
                                        <p:cTn id="59" dur="500"/>
                                        <p:tgtEl>
                                          <p:spTgt spid="7"/>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2" fill="hold" grpId="0" nodeType="clickEffect">
                                  <p:stCondLst>
                                    <p:cond delay="0"/>
                                  </p:stCondLst>
                                  <p:childTnLst>
                                    <p:set>
                                      <p:cBhvr>
                                        <p:cTn id="63" dur="1" fill="hold">
                                          <p:stCondLst>
                                            <p:cond delay="0"/>
                                          </p:stCondLst>
                                        </p:cTn>
                                        <p:tgtEl>
                                          <p:spTgt spid="8"/>
                                        </p:tgtEl>
                                        <p:attrNameLst>
                                          <p:attrName>style.visibility</p:attrName>
                                        </p:attrNameLst>
                                      </p:cBhvr>
                                      <p:to>
                                        <p:strVal val="visible"/>
                                      </p:to>
                                    </p:set>
                                    <p:anim calcmode="lin" valueType="num">
                                      <p:cBhvr additive="base">
                                        <p:cTn id="64" dur="500" fill="hold"/>
                                        <p:tgtEl>
                                          <p:spTgt spid="8"/>
                                        </p:tgtEl>
                                        <p:attrNameLst>
                                          <p:attrName>ppt_x</p:attrName>
                                        </p:attrNameLst>
                                      </p:cBhvr>
                                      <p:tavLst>
                                        <p:tav tm="0">
                                          <p:val>
                                            <p:strVal val="1+#ppt_w/2"/>
                                          </p:val>
                                        </p:tav>
                                        <p:tav tm="100000">
                                          <p:val>
                                            <p:strVal val="#ppt_x"/>
                                          </p:val>
                                        </p:tav>
                                      </p:tavLst>
                                    </p:anim>
                                    <p:anim calcmode="lin" valueType="num">
                                      <p:cBhvr additive="base">
                                        <p:cTn id="65" dur="500" fill="hold"/>
                                        <p:tgtEl>
                                          <p:spTgt spid="8"/>
                                        </p:tgtEl>
                                        <p:attrNameLst>
                                          <p:attrName>ppt_y</p:attrName>
                                        </p:attrNameLst>
                                      </p:cBhvr>
                                      <p:tavLst>
                                        <p:tav tm="0">
                                          <p:val>
                                            <p:strVal val="#ppt_y"/>
                                          </p:val>
                                        </p:tav>
                                        <p:tav tm="100000">
                                          <p:val>
                                            <p:strVal val="#ppt_y"/>
                                          </p:val>
                                        </p:tav>
                                      </p:tavLst>
                                    </p:anim>
                                  </p:childTnLst>
                                </p:cTn>
                              </p:par>
                            </p:childTnLst>
                          </p:cTn>
                        </p:par>
                        <p:par>
                          <p:cTn id="66" fill="hold">
                            <p:stCondLst>
                              <p:cond delay="500"/>
                            </p:stCondLst>
                            <p:childTnLst>
                              <p:par>
                                <p:cTn id="67" presetID="16" presetClass="entr" presetSubtype="21" fill="hold" grpId="0"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barn(inVertical)">
                                      <p:cBhvr>
                                        <p:cTn id="69" dur="500"/>
                                        <p:tgtEl>
                                          <p:spTgt spid="9"/>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2" fill="hold" grpId="0" nodeType="click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1+#ppt_w/2"/>
                                          </p:val>
                                        </p:tav>
                                        <p:tav tm="100000">
                                          <p:val>
                                            <p:strVal val="#ppt_x"/>
                                          </p:val>
                                        </p:tav>
                                      </p:tavLst>
                                    </p:anim>
                                    <p:anim calcmode="lin" valueType="num">
                                      <p:cBhvr additive="base">
                                        <p:cTn id="75" dur="500" fill="hold"/>
                                        <p:tgtEl>
                                          <p:spTgt spid="10"/>
                                        </p:tgtEl>
                                        <p:attrNameLst>
                                          <p:attrName>ppt_y</p:attrName>
                                        </p:attrNameLst>
                                      </p:cBhvr>
                                      <p:tavLst>
                                        <p:tav tm="0">
                                          <p:val>
                                            <p:strVal val="#ppt_y"/>
                                          </p:val>
                                        </p:tav>
                                        <p:tav tm="100000">
                                          <p:val>
                                            <p:strVal val="#ppt_y"/>
                                          </p:val>
                                        </p:tav>
                                      </p:tavLst>
                                    </p:anim>
                                  </p:childTnLst>
                                </p:cTn>
                              </p:par>
                            </p:childTnLst>
                          </p:cTn>
                        </p:par>
                        <p:par>
                          <p:cTn id="76" fill="hold">
                            <p:stCondLst>
                              <p:cond delay="500"/>
                            </p:stCondLst>
                            <p:childTnLst>
                              <p:par>
                                <p:cTn id="77" presetID="16" presetClass="entr" presetSubtype="21"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barn(inVertical)">
                                      <p:cBhvr>
                                        <p:cTn id="79" dur="500"/>
                                        <p:tgtEl>
                                          <p:spTgt spid="12"/>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ntr" presetSubtype="2" fill="hold" grpId="0" nodeType="clickEffect">
                                  <p:stCondLst>
                                    <p:cond delay="0"/>
                                  </p:stCondLst>
                                  <p:childTnLst>
                                    <p:set>
                                      <p:cBhvr>
                                        <p:cTn id="83" dur="1" fill="hold">
                                          <p:stCondLst>
                                            <p:cond delay="0"/>
                                          </p:stCondLst>
                                        </p:cTn>
                                        <p:tgtEl>
                                          <p:spTgt spid="11"/>
                                        </p:tgtEl>
                                        <p:attrNameLst>
                                          <p:attrName>style.visibility</p:attrName>
                                        </p:attrNameLst>
                                      </p:cBhvr>
                                      <p:to>
                                        <p:strVal val="visible"/>
                                      </p:to>
                                    </p:set>
                                    <p:anim calcmode="lin" valueType="num">
                                      <p:cBhvr additive="base">
                                        <p:cTn id="84" dur="500" fill="hold"/>
                                        <p:tgtEl>
                                          <p:spTgt spid="11"/>
                                        </p:tgtEl>
                                        <p:attrNameLst>
                                          <p:attrName>ppt_x</p:attrName>
                                        </p:attrNameLst>
                                      </p:cBhvr>
                                      <p:tavLst>
                                        <p:tav tm="0">
                                          <p:val>
                                            <p:strVal val="1+#ppt_w/2"/>
                                          </p:val>
                                        </p:tav>
                                        <p:tav tm="100000">
                                          <p:val>
                                            <p:strVal val="#ppt_x"/>
                                          </p:val>
                                        </p:tav>
                                      </p:tavLst>
                                    </p:anim>
                                    <p:anim calcmode="lin" valueType="num">
                                      <p:cBhvr additive="base">
                                        <p:cTn id="85" dur="500" fill="hold"/>
                                        <p:tgtEl>
                                          <p:spTgt spid="11"/>
                                        </p:tgtEl>
                                        <p:attrNameLst>
                                          <p:attrName>ppt_y</p:attrName>
                                        </p:attrNameLst>
                                      </p:cBhvr>
                                      <p:tavLst>
                                        <p:tav tm="0">
                                          <p:val>
                                            <p:strVal val="#ppt_y"/>
                                          </p:val>
                                        </p:tav>
                                        <p:tav tm="100000">
                                          <p:val>
                                            <p:strVal val="#ppt_y"/>
                                          </p:val>
                                        </p:tav>
                                      </p:tavLst>
                                    </p:anim>
                                  </p:childTnLst>
                                </p:cTn>
                              </p:par>
                            </p:childTnLst>
                          </p:cTn>
                        </p:par>
                        <p:par>
                          <p:cTn id="86" fill="hold">
                            <p:stCondLst>
                              <p:cond delay="500"/>
                            </p:stCondLst>
                            <p:childTnLst>
                              <p:par>
                                <p:cTn id="87" presetID="16" presetClass="entr" presetSubtype="21" fill="hold" grpId="0" nodeType="afterEffect">
                                  <p:stCondLst>
                                    <p:cond delay="0"/>
                                  </p:stCondLst>
                                  <p:childTnLst>
                                    <p:set>
                                      <p:cBhvr>
                                        <p:cTn id="88" dur="1" fill="hold">
                                          <p:stCondLst>
                                            <p:cond delay="0"/>
                                          </p:stCondLst>
                                        </p:cTn>
                                        <p:tgtEl>
                                          <p:spTgt spid="13"/>
                                        </p:tgtEl>
                                        <p:attrNameLst>
                                          <p:attrName>style.visibility</p:attrName>
                                        </p:attrNameLst>
                                      </p:cBhvr>
                                      <p:to>
                                        <p:strVal val="visible"/>
                                      </p:to>
                                    </p:set>
                                    <p:animEffect transition="in" filter="barn(inVertical)">
                                      <p:cBhvr>
                                        <p:cTn id="8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6" grpId="0" animBg="1"/>
      <p:bldP spid="7" grpId="0"/>
      <p:bldP spid="8" grpId="0" animBg="1"/>
      <p:bldP spid="9" grpId="0"/>
      <p:bldP spid="10" grpId="0" animBg="1"/>
      <p:bldP spid="11" grpId="0" animBg="1"/>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385721022"/>
              </p:ext>
            </p:extLst>
          </p:nvPr>
        </p:nvGraphicFramePr>
        <p:xfrm>
          <a:off x="1115616" y="1628800"/>
          <a:ext cx="7128792"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ounded Rectangle 2"/>
          <p:cNvSpPr/>
          <p:nvPr/>
        </p:nvSpPr>
        <p:spPr>
          <a:xfrm>
            <a:off x="5436096" y="620688"/>
            <a:ext cx="3024336" cy="1296144"/>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000" b="1" dirty="0" smtClean="0">
                <a:latin typeface="29LT Bukra Bold Italic" pitchFamily="34" charset="-78"/>
                <a:cs typeface="29LT Bukra Bold Italic" pitchFamily="34" charset="-78"/>
              </a:rPr>
              <a:t>المجال النفسحركي</a:t>
            </a:r>
            <a:endParaRPr lang="ar-IQ" sz="2000" b="1" dirty="0">
              <a:latin typeface="29LT Bukra Bold Italic" pitchFamily="34" charset="-78"/>
              <a:cs typeface="29LT Bukra Bold Italic" pitchFamily="34" charset="-78"/>
            </a:endParaRPr>
          </a:p>
        </p:txBody>
      </p:sp>
      <p:sp>
        <p:nvSpPr>
          <p:cNvPr id="4" name="Oval 3"/>
          <p:cNvSpPr/>
          <p:nvPr/>
        </p:nvSpPr>
        <p:spPr>
          <a:xfrm>
            <a:off x="179512" y="764704"/>
            <a:ext cx="2448272" cy="1944216"/>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400" dirty="0" smtClean="0">
                <a:latin typeface="29LT Bukra Bold Italic" pitchFamily="34" charset="-78"/>
                <a:cs typeface="29LT Bukra Bold Italic" pitchFamily="34" charset="-78"/>
              </a:rPr>
              <a:t>التصنيفات السبعة</a:t>
            </a:r>
            <a:endParaRPr lang="ar-IQ" sz="2400" dirty="0">
              <a:latin typeface="29LT Bukra Bold Italic" pitchFamily="34" charset="-78"/>
              <a:cs typeface="29LT Bukra Bold Italic" pitchFamily="34" charset="-78"/>
            </a:endParaRPr>
          </a:p>
        </p:txBody>
      </p:sp>
    </p:spTree>
    <p:extLst>
      <p:ext uri="{BB962C8B-B14F-4D97-AF65-F5344CB8AC3E}">
        <p14:creationId xmlns:p14="http://schemas.microsoft.com/office/powerpoint/2010/main" val="108654888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80">
                                          <p:stCondLst>
                                            <p:cond delay="0"/>
                                          </p:stCondLst>
                                        </p:cTn>
                                        <p:tgtEl>
                                          <p:spTgt spid="4"/>
                                        </p:tgtEl>
                                      </p:cBhvr>
                                    </p:animEffect>
                                    <p:anim calcmode="lin" valueType="num">
                                      <p:cBhvr>
                                        <p:cTn id="2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gtEl>
                                      </p:cBhvr>
                                      <p:to x="100000" y="60000"/>
                                    </p:animScale>
                                    <p:animScale>
                                      <p:cBhvr>
                                        <p:cTn id="30" dur="166" decel="50000">
                                          <p:stCondLst>
                                            <p:cond delay="676"/>
                                          </p:stCondLst>
                                        </p:cTn>
                                        <p:tgtEl>
                                          <p:spTgt spid="4"/>
                                        </p:tgtEl>
                                      </p:cBhvr>
                                      <p:to x="100000" y="100000"/>
                                    </p:animScale>
                                    <p:animScale>
                                      <p:cBhvr>
                                        <p:cTn id="31" dur="26">
                                          <p:stCondLst>
                                            <p:cond delay="1312"/>
                                          </p:stCondLst>
                                        </p:cTn>
                                        <p:tgtEl>
                                          <p:spTgt spid="4"/>
                                        </p:tgtEl>
                                      </p:cBhvr>
                                      <p:to x="100000" y="80000"/>
                                    </p:animScale>
                                    <p:animScale>
                                      <p:cBhvr>
                                        <p:cTn id="32" dur="166" decel="50000">
                                          <p:stCondLst>
                                            <p:cond delay="1338"/>
                                          </p:stCondLst>
                                        </p:cTn>
                                        <p:tgtEl>
                                          <p:spTgt spid="4"/>
                                        </p:tgtEl>
                                      </p:cBhvr>
                                      <p:to x="100000" y="100000"/>
                                    </p:animScale>
                                    <p:animScale>
                                      <p:cBhvr>
                                        <p:cTn id="33" dur="26">
                                          <p:stCondLst>
                                            <p:cond delay="1642"/>
                                          </p:stCondLst>
                                        </p:cTn>
                                        <p:tgtEl>
                                          <p:spTgt spid="4"/>
                                        </p:tgtEl>
                                      </p:cBhvr>
                                      <p:to x="100000" y="90000"/>
                                    </p:animScale>
                                    <p:animScale>
                                      <p:cBhvr>
                                        <p:cTn id="34" dur="166" decel="50000">
                                          <p:stCondLst>
                                            <p:cond delay="1668"/>
                                          </p:stCondLst>
                                        </p:cTn>
                                        <p:tgtEl>
                                          <p:spTgt spid="4"/>
                                        </p:tgtEl>
                                      </p:cBhvr>
                                      <p:to x="100000" y="100000"/>
                                    </p:animScale>
                                    <p:animScale>
                                      <p:cBhvr>
                                        <p:cTn id="35" dur="26">
                                          <p:stCondLst>
                                            <p:cond delay="1808"/>
                                          </p:stCondLst>
                                        </p:cTn>
                                        <p:tgtEl>
                                          <p:spTgt spid="4"/>
                                        </p:tgtEl>
                                      </p:cBhvr>
                                      <p:to x="100000" y="95000"/>
                                    </p:animScale>
                                    <p:animScale>
                                      <p:cBhvr>
                                        <p:cTn id="36" dur="166" decel="50000">
                                          <p:stCondLst>
                                            <p:cond delay="1834"/>
                                          </p:stCondLst>
                                        </p:cTn>
                                        <p:tgtEl>
                                          <p:spTgt spid="4"/>
                                        </p:tgtEl>
                                      </p:cBhvr>
                                      <p:to x="100000" y="100000"/>
                                    </p:animScale>
                                  </p:childTnLst>
                                </p:cTn>
                              </p:par>
                            </p:childTnLst>
                          </p:cTn>
                        </p:par>
                        <p:par>
                          <p:cTn id="37" fill="hold">
                            <p:stCondLst>
                              <p:cond delay="2000"/>
                            </p:stCondLst>
                            <p:childTnLst>
                              <p:par>
                                <p:cTn id="38" presetID="42" presetClass="entr" presetSubtype="0" fill="hold" grpId="0"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1000"/>
                                        <p:tgtEl>
                                          <p:spTgt spid="2"/>
                                        </p:tgtEl>
                                      </p:cBhvr>
                                    </p:animEffect>
                                    <p:anim calcmode="lin" valueType="num">
                                      <p:cBhvr>
                                        <p:cTn id="41" dur="1000" fill="hold"/>
                                        <p:tgtEl>
                                          <p:spTgt spid="2"/>
                                        </p:tgtEl>
                                        <p:attrNameLst>
                                          <p:attrName>ppt_x</p:attrName>
                                        </p:attrNameLst>
                                      </p:cBhvr>
                                      <p:tavLst>
                                        <p:tav tm="0">
                                          <p:val>
                                            <p:strVal val="#ppt_x"/>
                                          </p:val>
                                        </p:tav>
                                        <p:tav tm="100000">
                                          <p:val>
                                            <p:strVal val="#ppt_x"/>
                                          </p:val>
                                        </p:tav>
                                      </p:tavLst>
                                    </p:anim>
                                    <p:anim calcmode="lin" valueType="num">
                                      <p:cBhvr>
                                        <p:cTn id="4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39752" y="620688"/>
            <a:ext cx="4464496"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400" b="1" dirty="0" smtClean="0">
                <a:solidFill>
                  <a:schemeClr val="bg1"/>
                </a:solidFill>
                <a:latin typeface="29LT Bukra Bold Italic" pitchFamily="34" charset="-78"/>
                <a:cs typeface="29LT Bukra Bold Italic" pitchFamily="34" charset="-78"/>
              </a:rPr>
              <a:t>معايير الاهداف التدريسية</a:t>
            </a:r>
            <a:endParaRPr lang="ar-IQ" sz="2400" b="1" dirty="0">
              <a:solidFill>
                <a:schemeClr val="bg1"/>
              </a:solidFill>
              <a:latin typeface="29LT Bukra Bold Italic" pitchFamily="34" charset="-78"/>
              <a:cs typeface="29LT Bukra Bold Italic" pitchFamily="34" charset="-78"/>
            </a:endParaRPr>
          </a:p>
        </p:txBody>
      </p:sp>
      <p:sp>
        <p:nvSpPr>
          <p:cNvPr id="3" name="TextBox 2"/>
          <p:cNvSpPr txBox="1"/>
          <p:nvPr/>
        </p:nvSpPr>
        <p:spPr>
          <a:xfrm>
            <a:off x="2627784" y="1916832"/>
            <a:ext cx="5760640" cy="400110"/>
          </a:xfrm>
          <a:prstGeom prst="rect">
            <a:avLst/>
          </a:prstGeom>
          <a:solidFill>
            <a:schemeClr val="bg2"/>
          </a:solidFill>
          <a:ln>
            <a:solidFill>
              <a:schemeClr val="accent1"/>
            </a:solidFill>
          </a:ln>
        </p:spPr>
        <p:txBody>
          <a:bodyPr wrap="square" rtlCol="1">
            <a:spAutoFit/>
          </a:bodyPr>
          <a:lstStyle/>
          <a:p>
            <a:r>
              <a:rPr lang="ar-SA" sz="2000" b="1" dirty="0">
                <a:solidFill>
                  <a:srgbClr val="C00000"/>
                </a:solidFill>
                <a:effectLst>
                  <a:outerShdw blurRad="38100" dist="38100" dir="2700000" algn="tl">
                    <a:srgbClr val="000000">
                      <a:alpha val="43137"/>
                    </a:srgbClr>
                  </a:outerShdw>
                </a:effectLst>
              </a:rPr>
              <a:t>إن هناك معايير أساسية لتحديد الأهداف التدريسية تتمثل فيما يلي :</a:t>
            </a:r>
            <a:endParaRPr lang="en-US" sz="2000" b="1" dirty="0">
              <a:solidFill>
                <a:srgbClr val="C00000"/>
              </a:solidFill>
              <a:effectLst>
                <a:outerShdw blurRad="38100" dist="38100" dir="2700000" algn="tl">
                  <a:srgbClr val="000000">
                    <a:alpha val="43137"/>
                  </a:srgbClr>
                </a:outerShdw>
              </a:effectLst>
            </a:endParaRPr>
          </a:p>
        </p:txBody>
      </p:sp>
      <p:sp>
        <p:nvSpPr>
          <p:cNvPr id="4" name="Rectangle 3"/>
          <p:cNvSpPr/>
          <p:nvPr/>
        </p:nvSpPr>
        <p:spPr>
          <a:xfrm>
            <a:off x="3744602" y="2564904"/>
            <a:ext cx="4643822" cy="400110"/>
          </a:xfrm>
          <a:prstGeom prst="rect">
            <a:avLst/>
          </a:prstGeom>
          <a:solidFill>
            <a:schemeClr val="accent2">
              <a:lumMod val="40000"/>
              <a:lumOff val="60000"/>
            </a:schemeClr>
          </a:solidFill>
          <a:ln>
            <a:solidFill>
              <a:schemeClr val="tx2"/>
            </a:solidFill>
          </a:ln>
        </p:spPr>
        <p:txBody>
          <a:bodyPr wrap="square">
            <a:spAutoFit/>
          </a:bodyPr>
          <a:lstStyle/>
          <a:p>
            <a:pPr algn="just"/>
            <a:r>
              <a:rPr lang="ar-SA" sz="2000" b="1" dirty="0">
                <a:solidFill>
                  <a:srgbClr val="C00000"/>
                </a:solidFill>
              </a:rPr>
              <a:t>1ـ أن توضح نواتج التعلم المناسبة.</a:t>
            </a:r>
            <a:endParaRPr lang="en-US" sz="2000" b="1" dirty="0">
              <a:solidFill>
                <a:srgbClr val="C00000"/>
              </a:solidFill>
            </a:endParaRPr>
          </a:p>
        </p:txBody>
      </p:sp>
      <p:sp>
        <p:nvSpPr>
          <p:cNvPr id="5" name="Rectangle 4"/>
          <p:cNvSpPr/>
          <p:nvPr/>
        </p:nvSpPr>
        <p:spPr>
          <a:xfrm>
            <a:off x="3275856" y="3068960"/>
            <a:ext cx="5112568" cy="707886"/>
          </a:xfrm>
          <a:prstGeom prst="rect">
            <a:avLst/>
          </a:prstGeom>
          <a:solidFill>
            <a:schemeClr val="accent2">
              <a:lumMod val="40000"/>
              <a:lumOff val="60000"/>
            </a:schemeClr>
          </a:solidFill>
          <a:ln>
            <a:solidFill>
              <a:schemeClr val="tx2"/>
            </a:solidFill>
          </a:ln>
        </p:spPr>
        <p:txBody>
          <a:bodyPr wrap="square">
            <a:spAutoFit/>
          </a:bodyPr>
          <a:lstStyle/>
          <a:p>
            <a:pPr algn="just"/>
            <a:r>
              <a:rPr lang="ar-SA" sz="2000" b="1" dirty="0" smtClean="0">
                <a:solidFill>
                  <a:srgbClr val="C00000"/>
                </a:solidFill>
              </a:rPr>
              <a:t>2ـ أن تمثل جميع نواتج التعلم، وبمعنى آخر أن تسعى إلى تنمية الجانب المعرفي والوجداني والنفسحركي.</a:t>
            </a:r>
            <a:endParaRPr lang="en-US" sz="2000" b="1" dirty="0">
              <a:solidFill>
                <a:srgbClr val="C00000"/>
              </a:solidFill>
            </a:endParaRPr>
          </a:p>
        </p:txBody>
      </p:sp>
      <p:sp>
        <p:nvSpPr>
          <p:cNvPr id="6" name="Rectangle 5"/>
          <p:cNvSpPr/>
          <p:nvPr/>
        </p:nvSpPr>
        <p:spPr>
          <a:xfrm>
            <a:off x="2482062" y="3892986"/>
            <a:ext cx="5904656" cy="400110"/>
          </a:xfrm>
          <a:prstGeom prst="rect">
            <a:avLst/>
          </a:prstGeom>
          <a:solidFill>
            <a:schemeClr val="accent2">
              <a:lumMod val="40000"/>
              <a:lumOff val="60000"/>
            </a:schemeClr>
          </a:solidFill>
          <a:ln>
            <a:solidFill>
              <a:schemeClr val="tx2"/>
            </a:solidFill>
          </a:ln>
        </p:spPr>
        <p:txBody>
          <a:bodyPr wrap="square">
            <a:spAutoFit/>
          </a:bodyPr>
          <a:lstStyle/>
          <a:p>
            <a:pPr algn="just"/>
            <a:r>
              <a:rPr lang="ar-SA" sz="2000" b="1" dirty="0">
                <a:solidFill>
                  <a:srgbClr val="C00000"/>
                </a:solidFill>
              </a:rPr>
              <a:t>3ـ أن تكون مميزة بحيث توضح الأهداف الفروق الفردية بين الطلاب .</a:t>
            </a:r>
            <a:endParaRPr lang="en-US" sz="2000" b="1" dirty="0">
              <a:solidFill>
                <a:srgbClr val="C00000"/>
              </a:solidFill>
            </a:endParaRPr>
          </a:p>
        </p:txBody>
      </p:sp>
      <p:sp>
        <p:nvSpPr>
          <p:cNvPr id="7" name="Rectangle 6"/>
          <p:cNvSpPr/>
          <p:nvPr/>
        </p:nvSpPr>
        <p:spPr>
          <a:xfrm>
            <a:off x="5488169" y="4397042"/>
            <a:ext cx="2898549" cy="400110"/>
          </a:xfrm>
          <a:prstGeom prst="rect">
            <a:avLst/>
          </a:prstGeom>
          <a:solidFill>
            <a:schemeClr val="accent2">
              <a:lumMod val="40000"/>
              <a:lumOff val="60000"/>
            </a:schemeClr>
          </a:solidFill>
          <a:ln>
            <a:solidFill>
              <a:schemeClr val="tx2"/>
            </a:solidFill>
          </a:ln>
        </p:spPr>
        <p:txBody>
          <a:bodyPr wrap="none">
            <a:spAutoFit/>
          </a:bodyPr>
          <a:lstStyle/>
          <a:p>
            <a:pPr algn="just"/>
            <a:r>
              <a:rPr lang="ar-SA" sz="2000" b="1" dirty="0">
                <a:solidFill>
                  <a:srgbClr val="C00000"/>
                </a:solidFill>
              </a:rPr>
              <a:t>4ـ أن تتسق مع الفلسفة التربوية.</a:t>
            </a:r>
            <a:endParaRPr lang="en-US" sz="2000" b="1" dirty="0">
              <a:solidFill>
                <a:srgbClr val="C00000"/>
              </a:solidFill>
            </a:endParaRPr>
          </a:p>
        </p:txBody>
      </p:sp>
      <p:sp>
        <p:nvSpPr>
          <p:cNvPr id="8" name="Rectangle 7"/>
          <p:cNvSpPr/>
          <p:nvPr/>
        </p:nvSpPr>
        <p:spPr>
          <a:xfrm>
            <a:off x="4449422" y="4901098"/>
            <a:ext cx="3937296" cy="400110"/>
          </a:xfrm>
          <a:prstGeom prst="rect">
            <a:avLst/>
          </a:prstGeom>
          <a:solidFill>
            <a:schemeClr val="accent2">
              <a:lumMod val="40000"/>
              <a:lumOff val="60000"/>
            </a:schemeClr>
          </a:solidFill>
          <a:ln>
            <a:solidFill>
              <a:schemeClr val="tx2"/>
            </a:solidFill>
          </a:ln>
        </p:spPr>
        <p:txBody>
          <a:bodyPr wrap="none">
            <a:spAutoFit/>
          </a:bodyPr>
          <a:lstStyle/>
          <a:p>
            <a:pPr algn="just"/>
            <a:r>
              <a:rPr lang="ar-SA" sz="2000" b="1" dirty="0">
                <a:solidFill>
                  <a:srgbClr val="C00000"/>
                </a:solidFill>
              </a:rPr>
              <a:t>5ـ أن تكون مشتقة من الأهداف العامة للتربية.</a:t>
            </a:r>
            <a:endParaRPr lang="en-US" sz="2000" b="1" dirty="0">
              <a:solidFill>
                <a:srgbClr val="C00000"/>
              </a:solidFill>
            </a:endParaRPr>
          </a:p>
        </p:txBody>
      </p:sp>
      <p:sp>
        <p:nvSpPr>
          <p:cNvPr id="9" name="Rectangle 8"/>
          <p:cNvSpPr/>
          <p:nvPr/>
        </p:nvSpPr>
        <p:spPr>
          <a:xfrm>
            <a:off x="4189735" y="5405154"/>
            <a:ext cx="4196983" cy="400110"/>
          </a:xfrm>
          <a:prstGeom prst="rect">
            <a:avLst/>
          </a:prstGeom>
          <a:solidFill>
            <a:schemeClr val="accent2">
              <a:lumMod val="40000"/>
              <a:lumOff val="60000"/>
            </a:schemeClr>
          </a:solidFill>
          <a:ln>
            <a:solidFill>
              <a:schemeClr val="tx2"/>
            </a:solidFill>
          </a:ln>
        </p:spPr>
        <p:txBody>
          <a:bodyPr wrap="none">
            <a:spAutoFit/>
          </a:bodyPr>
          <a:lstStyle/>
          <a:p>
            <a:pPr algn="just"/>
            <a:r>
              <a:rPr lang="ar-SA" sz="2000" b="1" dirty="0">
                <a:solidFill>
                  <a:srgbClr val="C00000"/>
                </a:solidFill>
              </a:rPr>
              <a:t>6ـ أن تتسق مع القواعد الأساسية لنظريات التعلم.</a:t>
            </a:r>
            <a:endParaRPr lang="en-US" sz="2000" b="1" dirty="0">
              <a:solidFill>
                <a:srgbClr val="C00000"/>
              </a:solidFill>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335" y="620688"/>
            <a:ext cx="1828800" cy="104775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83" y="2900809"/>
            <a:ext cx="2268269" cy="2268269"/>
          </a:xfrm>
          <a:prstGeom prst="rect">
            <a:avLst/>
          </a:prstGeom>
        </p:spPr>
      </p:pic>
    </p:spTree>
    <p:extLst>
      <p:ext uri="{BB962C8B-B14F-4D97-AF65-F5344CB8AC3E}">
        <p14:creationId xmlns:p14="http://schemas.microsoft.com/office/powerpoint/2010/main" val="19674263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ppt_w</p:attrName>
                                        </p:attrNameLst>
                                      </p:cBhvr>
                                      <p:tavLst>
                                        <p:tav tm="0">
                                          <p:val>
                                            <p:fltVal val="0"/>
                                          </p:val>
                                        </p:tav>
                                        <p:tav tm="100000">
                                          <p:val>
                                            <p:strVal val="#ppt_w"/>
                                          </p:val>
                                        </p:tav>
                                      </p:tavLst>
                                    </p:anim>
                                    <p:anim calcmode="lin" valueType="num">
                                      <p:cBhvr>
                                        <p:cTn id="15" dur="1000" fill="hold"/>
                                        <p:tgtEl>
                                          <p:spTgt spid="11"/>
                                        </p:tgtEl>
                                        <p:attrNameLst>
                                          <p:attrName>ppt_h</p:attrName>
                                        </p:attrNameLst>
                                      </p:cBhvr>
                                      <p:tavLst>
                                        <p:tav tm="0">
                                          <p:val>
                                            <p:fltVal val="0"/>
                                          </p:val>
                                        </p:tav>
                                        <p:tav tm="100000">
                                          <p:val>
                                            <p:strVal val="#ppt_h"/>
                                          </p:val>
                                        </p:tav>
                                      </p:tavLst>
                                    </p:anim>
                                    <p:animEffect transition="in" filter="fade">
                                      <p:cBhvr>
                                        <p:cTn id="16" dur="1000"/>
                                        <p:tgtEl>
                                          <p:spTgt spid="11"/>
                                        </p:tgtEl>
                                      </p:cBhvr>
                                    </p:animEffect>
                                  </p:childTnLst>
                                </p:cTn>
                              </p:par>
                              <p:par>
                                <p:cTn id="17" presetID="26"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80">
                                          <p:stCondLst>
                                            <p:cond delay="0"/>
                                          </p:stCondLst>
                                        </p:cTn>
                                        <p:tgtEl>
                                          <p:spTgt spid="12"/>
                                        </p:tgtEl>
                                      </p:cBhvr>
                                    </p:animEffect>
                                    <p:anim calcmode="lin" valueType="num">
                                      <p:cBhvr>
                                        <p:cTn id="2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5" dur="26">
                                          <p:stCondLst>
                                            <p:cond delay="650"/>
                                          </p:stCondLst>
                                        </p:cTn>
                                        <p:tgtEl>
                                          <p:spTgt spid="12"/>
                                        </p:tgtEl>
                                      </p:cBhvr>
                                      <p:to x="100000" y="60000"/>
                                    </p:animScale>
                                    <p:animScale>
                                      <p:cBhvr>
                                        <p:cTn id="26" dur="166" decel="50000">
                                          <p:stCondLst>
                                            <p:cond delay="676"/>
                                          </p:stCondLst>
                                        </p:cTn>
                                        <p:tgtEl>
                                          <p:spTgt spid="12"/>
                                        </p:tgtEl>
                                      </p:cBhvr>
                                      <p:to x="100000" y="100000"/>
                                    </p:animScale>
                                    <p:animScale>
                                      <p:cBhvr>
                                        <p:cTn id="27" dur="26">
                                          <p:stCondLst>
                                            <p:cond delay="1312"/>
                                          </p:stCondLst>
                                        </p:cTn>
                                        <p:tgtEl>
                                          <p:spTgt spid="12"/>
                                        </p:tgtEl>
                                      </p:cBhvr>
                                      <p:to x="100000" y="80000"/>
                                    </p:animScale>
                                    <p:animScale>
                                      <p:cBhvr>
                                        <p:cTn id="28" dur="166" decel="50000">
                                          <p:stCondLst>
                                            <p:cond delay="1338"/>
                                          </p:stCondLst>
                                        </p:cTn>
                                        <p:tgtEl>
                                          <p:spTgt spid="12"/>
                                        </p:tgtEl>
                                      </p:cBhvr>
                                      <p:to x="100000" y="100000"/>
                                    </p:animScale>
                                    <p:animScale>
                                      <p:cBhvr>
                                        <p:cTn id="29" dur="26">
                                          <p:stCondLst>
                                            <p:cond delay="1642"/>
                                          </p:stCondLst>
                                        </p:cTn>
                                        <p:tgtEl>
                                          <p:spTgt spid="12"/>
                                        </p:tgtEl>
                                      </p:cBhvr>
                                      <p:to x="100000" y="90000"/>
                                    </p:animScale>
                                    <p:animScale>
                                      <p:cBhvr>
                                        <p:cTn id="30" dur="166" decel="50000">
                                          <p:stCondLst>
                                            <p:cond delay="1668"/>
                                          </p:stCondLst>
                                        </p:cTn>
                                        <p:tgtEl>
                                          <p:spTgt spid="12"/>
                                        </p:tgtEl>
                                      </p:cBhvr>
                                      <p:to x="100000" y="100000"/>
                                    </p:animScale>
                                    <p:animScale>
                                      <p:cBhvr>
                                        <p:cTn id="31" dur="26">
                                          <p:stCondLst>
                                            <p:cond delay="1808"/>
                                          </p:stCondLst>
                                        </p:cTn>
                                        <p:tgtEl>
                                          <p:spTgt spid="12"/>
                                        </p:tgtEl>
                                      </p:cBhvr>
                                      <p:to x="100000" y="95000"/>
                                    </p:animScale>
                                    <p:animScale>
                                      <p:cBhvr>
                                        <p:cTn id="32" dur="166" decel="50000">
                                          <p:stCondLst>
                                            <p:cond delay="1834"/>
                                          </p:stCondLst>
                                        </p:cTn>
                                        <p:tgtEl>
                                          <p:spTgt spid="12"/>
                                        </p:tgtEl>
                                      </p:cBhvr>
                                      <p:to x="100000" y="100000"/>
                                    </p:animScale>
                                  </p:childTnLst>
                                </p:cTn>
                              </p:par>
                            </p:childTnLst>
                          </p:cTn>
                        </p:par>
                        <p:par>
                          <p:cTn id="33" fill="hold">
                            <p:stCondLst>
                              <p:cond delay="3000"/>
                            </p:stCondLst>
                            <p:childTnLst>
                              <p:par>
                                <p:cTn id="34" presetID="16" presetClass="entr" presetSubtype="21"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barn(inVertical)">
                                      <p:cBhvr>
                                        <p:cTn id="36" dur="500"/>
                                        <p:tgtEl>
                                          <p:spTgt spid="3"/>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500" fill="hold"/>
                                        <p:tgtEl>
                                          <p:spTgt spid="4"/>
                                        </p:tgtEl>
                                        <p:attrNameLst>
                                          <p:attrName>ppt_x</p:attrName>
                                        </p:attrNameLst>
                                      </p:cBhvr>
                                      <p:tavLst>
                                        <p:tav tm="0">
                                          <p:val>
                                            <p:strVal val="1+#ppt_w/2"/>
                                          </p:val>
                                        </p:tav>
                                        <p:tav tm="100000">
                                          <p:val>
                                            <p:strVal val="#ppt_x"/>
                                          </p:val>
                                        </p:tav>
                                      </p:tavLst>
                                    </p:anim>
                                    <p:anim calcmode="lin" valueType="num">
                                      <p:cBhvr additive="base">
                                        <p:cTn id="41" dur="500" fill="hold"/>
                                        <p:tgtEl>
                                          <p:spTgt spid="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additive="base">
                                        <p:cTn id="45" dur="500" fill="hold"/>
                                        <p:tgtEl>
                                          <p:spTgt spid="5"/>
                                        </p:tgtEl>
                                        <p:attrNameLst>
                                          <p:attrName>ppt_x</p:attrName>
                                        </p:attrNameLst>
                                      </p:cBhvr>
                                      <p:tavLst>
                                        <p:tav tm="0">
                                          <p:val>
                                            <p:strVal val="1+#ppt_w/2"/>
                                          </p:val>
                                        </p:tav>
                                        <p:tav tm="100000">
                                          <p:val>
                                            <p:strVal val="#ppt_x"/>
                                          </p:val>
                                        </p:tav>
                                      </p:tavLst>
                                    </p:anim>
                                    <p:anim calcmode="lin" valueType="num">
                                      <p:cBhvr additive="base">
                                        <p:cTn id="46" dur="500" fill="hold"/>
                                        <p:tgtEl>
                                          <p:spTgt spid="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2" presetClass="entr" presetSubtype="2" fill="hold" grpId="0" nodeType="after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additive="base">
                                        <p:cTn id="50" dur="500" fill="hold"/>
                                        <p:tgtEl>
                                          <p:spTgt spid="6"/>
                                        </p:tgtEl>
                                        <p:attrNameLst>
                                          <p:attrName>ppt_x</p:attrName>
                                        </p:attrNameLst>
                                      </p:cBhvr>
                                      <p:tavLst>
                                        <p:tav tm="0">
                                          <p:val>
                                            <p:strVal val="1+#ppt_w/2"/>
                                          </p:val>
                                        </p:tav>
                                        <p:tav tm="100000">
                                          <p:val>
                                            <p:strVal val="#ppt_x"/>
                                          </p:val>
                                        </p:tav>
                                      </p:tavLst>
                                    </p:anim>
                                    <p:anim calcmode="lin" valueType="num">
                                      <p:cBhvr additive="base">
                                        <p:cTn id="51" dur="500" fill="hold"/>
                                        <p:tgtEl>
                                          <p:spTgt spid="6"/>
                                        </p:tgtEl>
                                        <p:attrNameLst>
                                          <p:attrName>ppt_y</p:attrName>
                                        </p:attrNameLst>
                                      </p:cBhvr>
                                      <p:tavLst>
                                        <p:tav tm="0">
                                          <p:val>
                                            <p:strVal val="#ppt_y"/>
                                          </p:val>
                                        </p:tav>
                                        <p:tav tm="100000">
                                          <p:val>
                                            <p:strVal val="#ppt_y"/>
                                          </p:val>
                                        </p:tav>
                                      </p:tavLst>
                                    </p:anim>
                                  </p:childTnLst>
                                </p:cTn>
                              </p:par>
                            </p:childTnLst>
                          </p:cTn>
                        </p:par>
                        <p:par>
                          <p:cTn id="52" fill="hold">
                            <p:stCondLst>
                              <p:cond delay="5000"/>
                            </p:stCondLst>
                            <p:childTnLst>
                              <p:par>
                                <p:cTn id="53" presetID="2" presetClass="entr" presetSubtype="2"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1+#ppt_w/2"/>
                                          </p:val>
                                        </p:tav>
                                        <p:tav tm="100000">
                                          <p:val>
                                            <p:strVal val="#ppt_x"/>
                                          </p:val>
                                        </p:tav>
                                      </p:tavLst>
                                    </p:anim>
                                    <p:anim calcmode="lin" valueType="num">
                                      <p:cBhvr additive="base">
                                        <p:cTn id="56" dur="500" fill="hold"/>
                                        <p:tgtEl>
                                          <p:spTgt spid="7"/>
                                        </p:tgtEl>
                                        <p:attrNameLst>
                                          <p:attrName>ppt_y</p:attrName>
                                        </p:attrNameLst>
                                      </p:cBhvr>
                                      <p:tavLst>
                                        <p:tav tm="0">
                                          <p:val>
                                            <p:strVal val="#ppt_y"/>
                                          </p:val>
                                        </p:tav>
                                        <p:tav tm="100000">
                                          <p:val>
                                            <p:strVal val="#ppt_y"/>
                                          </p:val>
                                        </p:tav>
                                      </p:tavLst>
                                    </p:anim>
                                  </p:childTnLst>
                                </p:cTn>
                              </p:par>
                            </p:childTnLst>
                          </p:cTn>
                        </p:par>
                        <p:par>
                          <p:cTn id="57" fill="hold">
                            <p:stCondLst>
                              <p:cond delay="5500"/>
                            </p:stCondLst>
                            <p:childTnLst>
                              <p:par>
                                <p:cTn id="58" presetID="2" presetClass="entr" presetSubtype="2"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 calcmode="lin" valueType="num">
                                      <p:cBhvr additive="base">
                                        <p:cTn id="60" dur="500" fill="hold"/>
                                        <p:tgtEl>
                                          <p:spTgt spid="8"/>
                                        </p:tgtEl>
                                        <p:attrNameLst>
                                          <p:attrName>ppt_x</p:attrName>
                                        </p:attrNameLst>
                                      </p:cBhvr>
                                      <p:tavLst>
                                        <p:tav tm="0">
                                          <p:val>
                                            <p:strVal val="1+#ppt_w/2"/>
                                          </p:val>
                                        </p:tav>
                                        <p:tav tm="100000">
                                          <p:val>
                                            <p:strVal val="#ppt_x"/>
                                          </p:val>
                                        </p:tav>
                                      </p:tavLst>
                                    </p:anim>
                                    <p:anim calcmode="lin" valueType="num">
                                      <p:cBhvr additive="base">
                                        <p:cTn id="61" dur="500" fill="hold"/>
                                        <p:tgtEl>
                                          <p:spTgt spid="8"/>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 presetClass="entr" presetSubtype="2"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500" fill="hold"/>
                                        <p:tgtEl>
                                          <p:spTgt spid="9"/>
                                        </p:tgtEl>
                                        <p:attrNameLst>
                                          <p:attrName>ppt_x</p:attrName>
                                        </p:attrNameLst>
                                      </p:cBhvr>
                                      <p:tavLst>
                                        <p:tav tm="0">
                                          <p:val>
                                            <p:strVal val="1+#ppt_w/2"/>
                                          </p:val>
                                        </p:tav>
                                        <p:tav tm="100000">
                                          <p:val>
                                            <p:strVal val="#ppt_x"/>
                                          </p:val>
                                        </p:tav>
                                      </p:tavLst>
                                    </p:anim>
                                    <p:anim calcmode="lin" valueType="num">
                                      <p:cBhvr additive="base">
                                        <p:cTn id="6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27584" y="1628800"/>
            <a:ext cx="7704856" cy="936104"/>
          </a:xfrm>
          <a:prstGeom prst="rect">
            <a:avLst/>
          </a:prstGeom>
          <a:noFill/>
          <a:ln>
            <a:solidFill>
              <a:srgbClr val="AD010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2" name="Rounded Rectangle 1"/>
          <p:cNvSpPr/>
          <p:nvPr/>
        </p:nvSpPr>
        <p:spPr>
          <a:xfrm>
            <a:off x="2699792" y="622440"/>
            <a:ext cx="388843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b="1" dirty="0" smtClean="0">
                <a:latin typeface="29LT Bukra Bold Italic" pitchFamily="34" charset="-78"/>
                <a:cs typeface="29LT Bukra Bold Italic" pitchFamily="34" charset="-78"/>
              </a:rPr>
              <a:t>العلاقة بين طرائق التدريس والاهداف التدريسية</a:t>
            </a:r>
            <a:endParaRPr lang="ar-IQ" b="1" dirty="0">
              <a:latin typeface="29LT Bukra Bold Italic" pitchFamily="34" charset="-78"/>
              <a:cs typeface="29LT Bukra Bold Italic" pitchFamily="34" charset="-78"/>
            </a:endParaRPr>
          </a:p>
        </p:txBody>
      </p:sp>
      <p:sp>
        <p:nvSpPr>
          <p:cNvPr id="3" name="TextBox 2"/>
          <p:cNvSpPr txBox="1"/>
          <p:nvPr/>
        </p:nvSpPr>
        <p:spPr>
          <a:xfrm>
            <a:off x="899592" y="1772815"/>
            <a:ext cx="7560840" cy="646331"/>
          </a:xfrm>
          <a:prstGeom prst="rect">
            <a:avLst/>
          </a:prstGeom>
          <a:solidFill>
            <a:schemeClr val="accent3">
              <a:lumMod val="40000"/>
              <a:lumOff val="60000"/>
            </a:schemeClr>
          </a:solidFill>
          <a:ln>
            <a:solidFill>
              <a:schemeClr val="bg2"/>
            </a:solidFill>
          </a:ln>
        </p:spPr>
        <p:txBody>
          <a:bodyPr wrap="square" rtlCol="1">
            <a:spAutoFit/>
          </a:bodyPr>
          <a:lstStyle/>
          <a:p>
            <a:r>
              <a:rPr lang="ar-IQ" b="1" dirty="0" smtClean="0">
                <a:solidFill>
                  <a:srgbClr val="AD0101"/>
                </a:solidFill>
              </a:rPr>
              <a:t>كما اشرنا سابقاً تحديد الاهداف التدريسية بثلاث مجالات ولكل مجال مستويات بعضها متدرجة والاخرى متسلسلة , نشير الى طرائق التدريس وتوزع على خمسة انواع من الطرائق هي:</a:t>
            </a:r>
            <a:endParaRPr lang="ar-IQ" b="1" dirty="0">
              <a:solidFill>
                <a:srgbClr val="AD0101"/>
              </a:solidFill>
            </a:endParaRPr>
          </a:p>
        </p:txBody>
      </p:sp>
      <p:sp>
        <p:nvSpPr>
          <p:cNvPr id="4" name="Rectangle 3"/>
          <p:cNvSpPr/>
          <p:nvPr/>
        </p:nvSpPr>
        <p:spPr>
          <a:xfrm>
            <a:off x="395536" y="2924944"/>
            <a:ext cx="8568952" cy="2862322"/>
          </a:xfrm>
          <a:prstGeom prst="rect">
            <a:avLst/>
          </a:prstGeom>
        </p:spPr>
        <p:txBody>
          <a:bodyPr wrap="square">
            <a:spAutoFit/>
          </a:bodyPr>
          <a:lstStyle/>
          <a:p>
            <a:r>
              <a:rPr lang="ar-IQ" b="1" dirty="0" smtClean="0">
                <a:solidFill>
                  <a:srgbClr val="AD0101"/>
                </a:solidFill>
              </a:rPr>
              <a:t>1</a:t>
            </a:r>
            <a:r>
              <a:rPr lang="ar-SA" b="1" dirty="0" smtClean="0">
                <a:solidFill>
                  <a:srgbClr val="AD0101"/>
                </a:solidFill>
              </a:rPr>
              <a:t>- </a:t>
            </a:r>
            <a:r>
              <a:rPr lang="ar-SA" b="1" dirty="0">
                <a:solidFill>
                  <a:srgbClr val="AD0101"/>
                </a:solidFill>
              </a:rPr>
              <a:t>المحاظرة : وفيها يكون المدرس هو المرسل في اغلب الاحيان والطلاب في حالة تلقي</a:t>
            </a:r>
            <a:r>
              <a:rPr lang="ar-SA" b="1" dirty="0" smtClean="0">
                <a:solidFill>
                  <a:srgbClr val="AD0101"/>
                </a:solidFill>
              </a:rPr>
              <a:t>.</a:t>
            </a:r>
            <a:endParaRPr lang="en-US" b="1" dirty="0">
              <a:solidFill>
                <a:srgbClr val="AD0101"/>
              </a:solidFill>
            </a:endParaRPr>
          </a:p>
          <a:p>
            <a:r>
              <a:rPr lang="ar-SA" b="1" dirty="0">
                <a:solidFill>
                  <a:srgbClr val="AD0101"/>
                </a:solidFill>
              </a:rPr>
              <a:t>2- المناقشة : وهي طريقة تتطلب من الطلاب ان يتفاعلوت معا وجهاً لوجه ومهمه المدرس هو تنظيم عملية التفاعل ويكون دوره الموجه والمسير للعمل المدرسي</a:t>
            </a:r>
            <a:r>
              <a:rPr lang="ar-SA" b="1" dirty="0" smtClean="0">
                <a:solidFill>
                  <a:srgbClr val="AD0101"/>
                </a:solidFill>
              </a:rPr>
              <a:t>.</a:t>
            </a:r>
            <a:endParaRPr lang="en-US" b="1" dirty="0">
              <a:solidFill>
                <a:srgbClr val="AD0101"/>
              </a:solidFill>
            </a:endParaRPr>
          </a:p>
          <a:p>
            <a:r>
              <a:rPr lang="ar-SA" b="1" dirty="0">
                <a:solidFill>
                  <a:srgbClr val="AD0101"/>
                </a:solidFill>
              </a:rPr>
              <a:t>3- التدريس الفردي ويقوم المتعلم في هذا النوع بأداء مهام ملائمة لقدراته وميوله وهو يتقدم في التعلم بمعدله الخاص ويدرب المتعلمين على الدراسة المستقلة</a:t>
            </a:r>
            <a:r>
              <a:rPr lang="ar-SA" b="1" dirty="0" smtClean="0">
                <a:solidFill>
                  <a:srgbClr val="AD0101"/>
                </a:solidFill>
              </a:rPr>
              <a:t>.</a:t>
            </a:r>
            <a:endParaRPr lang="en-US" b="1" dirty="0">
              <a:solidFill>
                <a:srgbClr val="AD0101"/>
              </a:solidFill>
            </a:endParaRPr>
          </a:p>
          <a:p>
            <a:pPr lvl="0"/>
            <a:r>
              <a:rPr lang="ar-IQ" b="1" dirty="0" smtClean="0">
                <a:solidFill>
                  <a:srgbClr val="AD0101"/>
                </a:solidFill>
              </a:rPr>
              <a:t>4- </a:t>
            </a:r>
            <a:r>
              <a:rPr lang="ar-SA" b="1" dirty="0" smtClean="0">
                <a:solidFill>
                  <a:srgbClr val="AD0101"/>
                </a:solidFill>
              </a:rPr>
              <a:t>الاتجاة </a:t>
            </a:r>
            <a:r>
              <a:rPr lang="ar-SA" b="1" dirty="0">
                <a:solidFill>
                  <a:srgbClr val="AD0101"/>
                </a:solidFill>
              </a:rPr>
              <a:t>الانساني في  التدريس ويقوم هذا الاتجاة على الافتراض ان المتعلم يجب ان يتحمل مسؤولية اكبر , وان يكون اكثر استقلالاً واعتماداً على الذات , ويتحقق ذلك بتنمية الابتكار والاكتشاف عند المتعلم. وتعتمد هذه الطريقة على نموذج روجرز في التعلم</a:t>
            </a:r>
            <a:r>
              <a:rPr lang="ar-SA" b="1" dirty="0" smtClean="0">
                <a:solidFill>
                  <a:srgbClr val="AD0101"/>
                </a:solidFill>
              </a:rPr>
              <a:t>.</a:t>
            </a:r>
            <a:endParaRPr lang="en-US" b="1" dirty="0">
              <a:solidFill>
                <a:srgbClr val="AD0101"/>
              </a:solidFill>
            </a:endParaRPr>
          </a:p>
          <a:p>
            <a:r>
              <a:rPr lang="ar-IQ" b="1" dirty="0" smtClean="0">
                <a:solidFill>
                  <a:srgbClr val="AD0101"/>
                </a:solidFill>
              </a:rPr>
              <a:t>5- </a:t>
            </a:r>
            <a:r>
              <a:rPr lang="ar-SA" b="1" dirty="0" smtClean="0">
                <a:solidFill>
                  <a:srgbClr val="AD0101"/>
                </a:solidFill>
              </a:rPr>
              <a:t>التدريس </a:t>
            </a:r>
            <a:r>
              <a:rPr lang="ar-SA" b="1" dirty="0">
                <a:solidFill>
                  <a:srgbClr val="AD0101"/>
                </a:solidFill>
              </a:rPr>
              <a:t>في الصف الاعتيادي وهذه الطريقة هي الشائعة الاستخدام بين المدرسين , حيث ان هذا النوع مزيج من المحاظرة والمناقشة والتدريس الفردي .</a:t>
            </a:r>
            <a:endParaRPr lang="ar-IQ" b="1" dirty="0">
              <a:solidFill>
                <a:srgbClr val="AD010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292" y="552185"/>
            <a:ext cx="1076615" cy="107661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344" y="626185"/>
            <a:ext cx="1002615" cy="1002615"/>
          </a:xfrm>
          <a:prstGeom prst="rect">
            <a:avLst/>
          </a:prstGeom>
        </p:spPr>
      </p:pic>
    </p:spTree>
    <p:extLst>
      <p:ext uri="{BB962C8B-B14F-4D97-AF65-F5344CB8AC3E}">
        <p14:creationId xmlns:p14="http://schemas.microsoft.com/office/powerpoint/2010/main" val="419084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250"/>
                                        <p:tgtEl>
                                          <p:spTgt spid="2"/>
                                        </p:tgtEl>
                                      </p:cBhvr>
                                    </p:animEffect>
                                  </p:childTnLst>
                                </p:cTn>
                              </p:par>
                            </p:childTnLst>
                          </p:cTn>
                        </p:par>
                        <p:par>
                          <p:cTn id="8" fill="hold">
                            <p:stCondLst>
                              <p:cond delay="1250"/>
                            </p:stCondLst>
                            <p:childTnLst>
                              <p:par>
                                <p:cTn id="9" presetID="2" presetClass="entr" presetSubtype="3"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1" presetClass="entr" presetSubtype="1"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heel(1)">
                                      <p:cBhvr>
                                        <p:cTn id="20" dur="1250"/>
                                        <p:tgtEl>
                                          <p:spTgt spid="11"/>
                                        </p:tgtEl>
                                      </p:cBhvr>
                                    </p:animEffect>
                                  </p:childTnLst>
                                </p:cTn>
                              </p:par>
                            </p:childTnLst>
                          </p:cTn>
                        </p:par>
                        <p:par>
                          <p:cTn id="21" fill="hold">
                            <p:stCondLst>
                              <p:cond delay="30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3500"/>
                            </p:stCondLst>
                            <p:childTnLst>
                              <p:par>
                                <p:cTn id="28" presetID="2" presetClass="entr" presetSubtype="2" fill="hold" grpId="0" nodeType="after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 calcmode="lin" valueType="num">
                                      <p:cBhvr additive="base">
                                        <p:cTn id="30" dur="2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31" dur="2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anim calcmode="lin" valueType="num">
                                      <p:cBhvr additive="base">
                                        <p:cTn id="36" dur="10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37" dur="1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 calcmode="lin" valueType="num">
                                      <p:cBhvr additive="base">
                                        <p:cTn id="42" dur="10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43" dur="10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4">
                                            <p:txEl>
                                              <p:pRg st="3" end="3"/>
                                            </p:txEl>
                                          </p:spTgt>
                                        </p:tgtEl>
                                        <p:attrNameLst>
                                          <p:attrName>style.visibility</p:attrName>
                                        </p:attrNameLst>
                                      </p:cBhvr>
                                      <p:to>
                                        <p:strVal val="visible"/>
                                      </p:to>
                                    </p:set>
                                    <p:anim calcmode="lin" valueType="num">
                                      <p:cBhvr additive="base">
                                        <p:cTn id="48" dur="10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49" dur="10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4">
                                            <p:txEl>
                                              <p:pRg st="4" end="4"/>
                                            </p:txEl>
                                          </p:spTgt>
                                        </p:tgtEl>
                                        <p:attrNameLst>
                                          <p:attrName>style.visibility</p:attrName>
                                        </p:attrNameLst>
                                      </p:cBhvr>
                                      <p:to>
                                        <p:strVal val="visible"/>
                                      </p:to>
                                    </p:set>
                                    <p:anim calcmode="lin" valueType="num">
                                      <p:cBhvr additive="base">
                                        <p:cTn id="54" dur="10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55" dur="10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animBg="1"/>
      <p:bldP spid="3" grpId="0" animBg="1"/>
      <p:bldP spid="4"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11760" y="836712"/>
            <a:ext cx="4032448" cy="52322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2" name="TextBox 1"/>
          <p:cNvSpPr txBox="1"/>
          <p:nvPr/>
        </p:nvSpPr>
        <p:spPr>
          <a:xfrm>
            <a:off x="539552" y="836712"/>
            <a:ext cx="5904656" cy="523220"/>
          </a:xfrm>
          <a:prstGeom prst="rect">
            <a:avLst/>
          </a:prstGeom>
          <a:noFill/>
        </p:spPr>
        <p:txBody>
          <a:bodyPr wrap="square" rtlCol="1">
            <a:spAutoFit/>
          </a:bodyPr>
          <a:lstStyle/>
          <a:p>
            <a:r>
              <a:rPr lang="ar-IQ" sz="2800" b="1" dirty="0" smtClean="0">
                <a:solidFill>
                  <a:srgbClr val="C00000"/>
                </a:solidFill>
                <a:latin typeface="29LT Bukra Bold Italic" pitchFamily="34" charset="-78"/>
                <a:cs typeface="29LT Bukra Bold Italic" pitchFamily="34" charset="-78"/>
              </a:rPr>
              <a:t>اولاً : الاهداف التربوية</a:t>
            </a:r>
            <a:endParaRPr lang="ar-IQ" sz="2800" b="1" dirty="0">
              <a:solidFill>
                <a:srgbClr val="C00000"/>
              </a:solidFill>
              <a:latin typeface="29LT Bukra Bold Italic" pitchFamily="34" charset="-78"/>
              <a:cs typeface="29LT Bukra Bold Italic" pitchFamily="34" charset="-78"/>
            </a:endParaRPr>
          </a:p>
        </p:txBody>
      </p:sp>
      <p:sp>
        <p:nvSpPr>
          <p:cNvPr id="4" name="TextBox 3"/>
          <p:cNvSpPr txBox="1"/>
          <p:nvPr/>
        </p:nvSpPr>
        <p:spPr>
          <a:xfrm>
            <a:off x="5292080" y="2780928"/>
            <a:ext cx="2808312" cy="461665"/>
          </a:xfrm>
          <a:prstGeom prst="rect">
            <a:avLst/>
          </a:prstGeom>
          <a:noFill/>
        </p:spPr>
        <p:txBody>
          <a:bodyPr wrap="square" rtlCol="1">
            <a:spAutoFit/>
          </a:bodyPr>
          <a:lstStyle/>
          <a:p>
            <a:pPr marL="285750" indent="-285750">
              <a:buFont typeface="Arial" pitchFamily="34" charset="0"/>
              <a:buChar char="•"/>
            </a:pPr>
            <a:r>
              <a:rPr lang="ar-IQ" sz="2400" dirty="0" smtClean="0">
                <a:solidFill>
                  <a:srgbClr val="C00000"/>
                </a:solidFill>
                <a:latin typeface="29LT Bukra Bold Italic" pitchFamily="34" charset="-78"/>
                <a:cs typeface="29LT Bukra Bold Italic" pitchFamily="34" charset="-78"/>
              </a:rPr>
              <a:t>اهمية الاهداف</a:t>
            </a:r>
            <a:endParaRPr lang="ar-IQ" sz="2400" dirty="0">
              <a:solidFill>
                <a:srgbClr val="C00000"/>
              </a:solidFill>
              <a:latin typeface="29LT Bukra Bold Italic" pitchFamily="34" charset="-78"/>
              <a:cs typeface="29LT Bukra Bold Italic" pitchFamily="34" charset="-78"/>
            </a:endParaRPr>
          </a:p>
        </p:txBody>
      </p:sp>
      <p:sp>
        <p:nvSpPr>
          <p:cNvPr id="6" name="TextBox 5"/>
          <p:cNvSpPr txBox="1"/>
          <p:nvPr/>
        </p:nvSpPr>
        <p:spPr>
          <a:xfrm>
            <a:off x="3923928" y="3573016"/>
            <a:ext cx="4176464" cy="461665"/>
          </a:xfrm>
          <a:prstGeom prst="rect">
            <a:avLst/>
          </a:prstGeom>
          <a:noFill/>
        </p:spPr>
        <p:txBody>
          <a:bodyPr wrap="square" rtlCol="1">
            <a:spAutoFit/>
          </a:bodyPr>
          <a:lstStyle/>
          <a:p>
            <a:pPr marL="285750" indent="-285750">
              <a:buFont typeface="Arial" pitchFamily="34" charset="0"/>
              <a:buChar char="•"/>
            </a:pPr>
            <a:r>
              <a:rPr lang="ar-IQ" sz="2400" dirty="0" smtClean="0">
                <a:solidFill>
                  <a:srgbClr val="C00000"/>
                </a:solidFill>
                <a:latin typeface="29LT Bukra Bold Italic" pitchFamily="34" charset="-78"/>
                <a:cs typeface="29LT Bukra Bold Italic" pitchFamily="34" charset="-78"/>
              </a:rPr>
              <a:t>مصادر اشتقاق الاهداف</a:t>
            </a:r>
            <a:endParaRPr lang="ar-IQ" sz="2400" dirty="0">
              <a:solidFill>
                <a:srgbClr val="C00000"/>
              </a:solidFill>
              <a:latin typeface="29LT Bukra Bold Italic" pitchFamily="34" charset="-78"/>
              <a:cs typeface="29LT Bukra Bold Italic" pitchFamily="34" charset="-78"/>
            </a:endParaRPr>
          </a:p>
        </p:txBody>
      </p:sp>
      <p:sp>
        <p:nvSpPr>
          <p:cNvPr id="7" name="TextBox 6"/>
          <p:cNvSpPr txBox="1"/>
          <p:nvPr/>
        </p:nvSpPr>
        <p:spPr>
          <a:xfrm>
            <a:off x="3923928" y="4509120"/>
            <a:ext cx="4176464" cy="461665"/>
          </a:xfrm>
          <a:prstGeom prst="rect">
            <a:avLst/>
          </a:prstGeom>
          <a:noFill/>
        </p:spPr>
        <p:txBody>
          <a:bodyPr wrap="square" rtlCol="1">
            <a:spAutoFit/>
          </a:bodyPr>
          <a:lstStyle/>
          <a:p>
            <a:pPr marL="285750" indent="-285750">
              <a:buFont typeface="Arial" pitchFamily="34" charset="0"/>
              <a:buChar char="•"/>
            </a:pPr>
            <a:r>
              <a:rPr lang="ar-IQ" sz="2400" dirty="0" smtClean="0">
                <a:solidFill>
                  <a:srgbClr val="C00000"/>
                </a:solidFill>
                <a:latin typeface="29LT Bukra Bold Italic" pitchFamily="34" charset="-78"/>
                <a:cs typeface="29LT Bukra Bold Italic" pitchFamily="34" charset="-78"/>
              </a:rPr>
              <a:t>انواع الاهداف</a:t>
            </a:r>
            <a:endParaRPr lang="ar-IQ" sz="2400" dirty="0">
              <a:solidFill>
                <a:srgbClr val="C00000"/>
              </a:solidFill>
              <a:latin typeface="29LT Bukra Bold Italic" pitchFamily="34" charset="-78"/>
              <a:cs typeface="29LT Bukra Bold Italic" pitchFamily="34" charset="-78"/>
            </a:endParaRPr>
          </a:p>
        </p:txBody>
      </p:sp>
      <p:pic>
        <p:nvPicPr>
          <p:cNvPr id="13" name="Picture 12"/>
          <p:cNvPicPr>
            <a:picLocks noChangeAspect="1"/>
          </p:cNvPicPr>
          <p:nvPr/>
        </p:nvPicPr>
        <p:blipFill>
          <a:blip r:embed="rId2" cstate="print">
            <a:extLst>
              <a:ext uri="{BEBA8EAE-BF5A-486C-A8C5-ECC9F3942E4B}">
                <a14:imgProps xmlns:a14="http://schemas.microsoft.com/office/drawing/2010/main">
                  <a14:imgLayer r:embed="rId3">
                    <a14:imgEffect>
                      <a14:backgroundRemoval t="3704" b="94815" l="400" r="99733"/>
                    </a14:imgEffect>
                  </a14:imgLayer>
                </a14:imgProps>
              </a:ext>
              <a:ext uri="{28A0092B-C50C-407E-A947-70E740481C1C}">
                <a14:useLocalDpi xmlns:a14="http://schemas.microsoft.com/office/drawing/2010/main" val="0"/>
              </a:ext>
            </a:extLst>
          </a:blip>
          <a:stretch>
            <a:fillRect/>
          </a:stretch>
        </p:blipFill>
        <p:spPr>
          <a:xfrm>
            <a:off x="2918322" y="2565420"/>
            <a:ext cx="1239832" cy="892679"/>
          </a:xfrm>
          <a:prstGeom prst="rect">
            <a:avLst/>
          </a:prstGeom>
        </p:spPr>
      </p:pic>
      <p:pic>
        <p:nvPicPr>
          <p:cNvPr id="14" name="Picture 13"/>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829674" y="3293893"/>
            <a:ext cx="1324412" cy="1051120"/>
          </a:xfrm>
          <a:prstGeom prst="rect">
            <a:avLst/>
          </a:prstGeom>
        </p:spPr>
      </p:pic>
      <p:pic>
        <p:nvPicPr>
          <p:cNvPr id="19" name="Picture 18"/>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829674" y="4345013"/>
            <a:ext cx="1380142" cy="1038817"/>
          </a:xfrm>
          <a:prstGeom prst="rect">
            <a:avLst/>
          </a:prstGeom>
        </p:spPr>
      </p:pic>
    </p:spTree>
    <p:extLst>
      <p:ext uri="{BB962C8B-B14F-4D97-AF65-F5344CB8AC3E}">
        <p14:creationId xmlns:p14="http://schemas.microsoft.com/office/powerpoint/2010/main" val="820117040"/>
      </p:ext>
    </p:extLst>
  </p:cSld>
  <p:clrMapOvr>
    <a:masterClrMapping/>
  </p:clrMapOvr>
  <mc:AlternateContent xmlns:mc="http://schemas.openxmlformats.org/markup-compatibility/2006" xmlns:p14="http://schemas.microsoft.com/office/powerpoint/2010/main">
    <mc:Choice Requires="p14">
      <p:transition spd="slow" p14:dur="175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1000"/>
                                        <p:tgtEl>
                                          <p:spTgt spid="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4">
                                            <p:txEl>
                                              <p:pRg st="0" end="0"/>
                                            </p:txEl>
                                          </p:spTgt>
                                        </p:tgtEl>
                                      </p:cBhvr>
                                    </p:animEffect>
                                  </p:childTnLst>
                                </p:cTn>
                              </p:par>
                            </p:childTnLst>
                          </p:cTn>
                        </p:par>
                        <p:par>
                          <p:cTn id="18" fill="hold">
                            <p:stCondLst>
                              <p:cond delay="2500"/>
                            </p:stCondLst>
                            <p:childTnLst>
                              <p:par>
                                <p:cTn id="19" presetID="2" presetClass="entr" presetSubtype="8"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0-#ppt_w/2"/>
                                          </p:val>
                                        </p:tav>
                                        <p:tav tm="100000">
                                          <p:val>
                                            <p:strVal val="#ppt_x"/>
                                          </p:val>
                                        </p:tav>
                                      </p:tavLst>
                                    </p:anim>
                                    <p:anim calcmode="lin" valueType="num">
                                      <p:cBhvr additive="base">
                                        <p:cTn id="22" dur="500" fill="hold"/>
                                        <p:tgtEl>
                                          <p:spTgt spid="13"/>
                                        </p:tgtEl>
                                        <p:attrNameLst>
                                          <p:attrName>ppt_y</p:attrName>
                                        </p:attrNameLst>
                                      </p:cBhvr>
                                      <p:tavLst>
                                        <p:tav tm="0">
                                          <p:val>
                                            <p:strVal val="#ppt_y"/>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par>
                          <p:cTn id="29" fill="hold">
                            <p:stCondLst>
                              <p:cond delay="3500"/>
                            </p:stCondLst>
                            <p:childTnLst>
                              <p:par>
                                <p:cTn id="30" presetID="2" presetClass="entr" presetSubtype="8"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0-#ppt_w/2"/>
                                          </p:val>
                                        </p:tav>
                                        <p:tav tm="100000">
                                          <p:val>
                                            <p:strVal val="#ppt_x"/>
                                          </p:val>
                                        </p:tav>
                                      </p:tavLst>
                                    </p:anim>
                                    <p:anim calcmode="lin" valueType="num">
                                      <p:cBhvr additive="base">
                                        <p:cTn id="33" dur="500" fill="hold"/>
                                        <p:tgtEl>
                                          <p:spTgt spid="14"/>
                                        </p:tgtEl>
                                        <p:attrNameLst>
                                          <p:attrName>ppt_y</p:attrName>
                                        </p:attrNameLst>
                                      </p:cBhvr>
                                      <p:tavLst>
                                        <p:tav tm="0">
                                          <p:val>
                                            <p:strVal val="#ppt_y"/>
                                          </p:val>
                                        </p:tav>
                                        <p:tav tm="100000">
                                          <p:val>
                                            <p:strVal val="#ppt_y"/>
                                          </p:val>
                                        </p:tav>
                                      </p:tavLst>
                                    </p:anim>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0-#ppt_w/2"/>
                                          </p:val>
                                        </p:tav>
                                        <p:tav tm="100000">
                                          <p:val>
                                            <p:strVal val="#ppt_x"/>
                                          </p:val>
                                        </p:tav>
                                      </p:tavLst>
                                    </p:anim>
                                    <p:anim calcmode="lin" valueType="num">
                                      <p:cBhvr additive="base">
                                        <p:cTn id="44"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3768" y="1268760"/>
            <a:ext cx="4392488" cy="646331"/>
          </a:xfrm>
          <a:prstGeom prst="rect">
            <a:avLst/>
          </a:prstGeom>
          <a:noFill/>
        </p:spPr>
        <p:txBody>
          <a:bodyPr wrap="square" rtlCol="1">
            <a:spAutoFit/>
          </a:bodyPr>
          <a:lstStyle/>
          <a:p>
            <a:pPr algn="ctr"/>
            <a:r>
              <a:rPr lang="ar-IQ" sz="3600" b="1" dirty="0" smtClean="0">
                <a:solidFill>
                  <a:srgbClr val="C00000"/>
                </a:solidFill>
                <a:latin typeface="29LT Bukra Bold Italic" pitchFamily="34" charset="-78"/>
                <a:cs typeface="29LT Bukra Bold Italic" pitchFamily="34" charset="-78"/>
              </a:rPr>
              <a:t>شكراً لكم</a:t>
            </a:r>
            <a:endParaRPr lang="ar-IQ" b="1" dirty="0">
              <a:solidFill>
                <a:srgbClr val="C00000"/>
              </a:solidFill>
              <a:latin typeface="29LT Bukra Bold Italic" pitchFamily="34" charset="-78"/>
              <a:cs typeface="29LT Bukra Bold Italic" pitchFamily="34" charset="-78"/>
            </a:endParaRPr>
          </a:p>
        </p:txBody>
      </p:sp>
      <p:sp>
        <p:nvSpPr>
          <p:cNvPr id="3" name="TextBox 2"/>
          <p:cNvSpPr txBox="1"/>
          <p:nvPr/>
        </p:nvSpPr>
        <p:spPr>
          <a:xfrm>
            <a:off x="2771800" y="2636912"/>
            <a:ext cx="4032448" cy="584775"/>
          </a:xfrm>
          <a:prstGeom prst="rect">
            <a:avLst/>
          </a:prstGeom>
          <a:noFill/>
        </p:spPr>
        <p:txBody>
          <a:bodyPr wrap="square" rtlCol="1">
            <a:spAutoFit/>
          </a:bodyPr>
          <a:lstStyle/>
          <a:p>
            <a:pPr algn="ctr"/>
            <a:r>
              <a:rPr lang="ar-IQ" sz="3200" b="1" dirty="0" smtClean="0">
                <a:latin typeface="29LT Bukra Bold Italic" pitchFamily="34" charset="-78"/>
                <a:cs typeface="29LT Bukra Bold Italic" pitchFamily="34" charset="-78"/>
              </a:rPr>
              <a:t>اعداد</a:t>
            </a:r>
            <a:endParaRPr lang="ar-IQ" sz="3200" b="1" dirty="0">
              <a:latin typeface="29LT Bukra Bold Italic" pitchFamily="34" charset="-78"/>
              <a:cs typeface="29LT Bukra Bold Italic" pitchFamily="34" charset="-78"/>
            </a:endParaRPr>
          </a:p>
        </p:txBody>
      </p:sp>
      <p:sp>
        <p:nvSpPr>
          <p:cNvPr id="4" name="TextBox 3"/>
          <p:cNvSpPr txBox="1"/>
          <p:nvPr/>
        </p:nvSpPr>
        <p:spPr>
          <a:xfrm>
            <a:off x="2483768" y="3645024"/>
            <a:ext cx="4464496" cy="523220"/>
          </a:xfrm>
          <a:prstGeom prst="rect">
            <a:avLst/>
          </a:prstGeom>
          <a:noFill/>
        </p:spPr>
        <p:txBody>
          <a:bodyPr wrap="square" rtlCol="1">
            <a:spAutoFit/>
          </a:bodyPr>
          <a:lstStyle/>
          <a:p>
            <a:pPr algn="ctr"/>
            <a:r>
              <a:rPr lang="ar-IQ" sz="2800" b="1" dirty="0" smtClean="0">
                <a:latin typeface="29LT Bukra Bold Italic" pitchFamily="34" charset="-78"/>
                <a:cs typeface="29LT Bukra Bold Italic" pitchFamily="34" charset="-78"/>
              </a:rPr>
              <a:t>احمد عبدالله عبدالكريم</a:t>
            </a:r>
            <a:endParaRPr lang="ar-IQ" sz="2800" b="1" dirty="0">
              <a:latin typeface="29LT Bukra Bold Italic" pitchFamily="34" charset="-78"/>
              <a:cs typeface="29LT Bukra Bold Italic" pitchFamily="34" charset="-78"/>
            </a:endParaRPr>
          </a:p>
        </p:txBody>
      </p:sp>
      <p:sp>
        <p:nvSpPr>
          <p:cNvPr id="6" name="TextBox 5"/>
          <p:cNvSpPr txBox="1"/>
          <p:nvPr/>
        </p:nvSpPr>
        <p:spPr>
          <a:xfrm>
            <a:off x="1655676" y="4196427"/>
            <a:ext cx="6264696" cy="1384995"/>
          </a:xfrm>
          <a:prstGeom prst="rect">
            <a:avLst/>
          </a:prstGeom>
          <a:noFill/>
        </p:spPr>
        <p:txBody>
          <a:bodyPr wrap="square" rtlCol="1">
            <a:spAutoFit/>
          </a:bodyPr>
          <a:lstStyle/>
          <a:p>
            <a:pPr algn="ctr"/>
            <a:r>
              <a:rPr lang="ar-IQ" sz="2800" dirty="0" smtClean="0">
                <a:latin typeface="29LT Bukra Bold Italic" pitchFamily="34" charset="-78"/>
                <a:cs typeface="29LT Bukra Bold Italic" pitchFamily="34" charset="-78"/>
              </a:rPr>
              <a:t>أشراف</a:t>
            </a:r>
          </a:p>
          <a:p>
            <a:pPr algn="ctr"/>
            <a:endParaRPr lang="ar-IQ" sz="2800" dirty="0" smtClean="0">
              <a:latin typeface="29LT Bukra Bold Italic" pitchFamily="34" charset="-78"/>
              <a:cs typeface="29LT Bukra Bold Italic" pitchFamily="34" charset="-78"/>
            </a:endParaRPr>
          </a:p>
          <a:p>
            <a:pPr algn="ctr"/>
            <a:r>
              <a:rPr lang="ar-IQ" sz="2800" dirty="0" smtClean="0">
                <a:latin typeface="29LT Bukra Bold Italic" pitchFamily="34" charset="-78"/>
                <a:cs typeface="29LT Bukra Bold Italic" pitchFamily="34" charset="-78"/>
              </a:rPr>
              <a:t>أ.م ميادة خالد جاسم الدليمي</a:t>
            </a:r>
            <a:endParaRPr lang="ar-IQ" sz="2800" dirty="0">
              <a:latin typeface="29LT Bukra Bold Italic" pitchFamily="34" charset="-78"/>
              <a:cs typeface="29LT Bukra Bold Italic" pitchFamily="34" charset="-78"/>
            </a:endParaRPr>
          </a:p>
        </p:txBody>
      </p:sp>
    </p:spTree>
    <p:extLst>
      <p:ext uri="{BB962C8B-B14F-4D97-AF65-F5344CB8AC3E}">
        <p14:creationId xmlns:p14="http://schemas.microsoft.com/office/powerpoint/2010/main" val="334839786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47"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53" presetClass="entr" presetSubtype="16"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250" fill="hold"/>
                                        <p:tgtEl>
                                          <p:spTgt spid="4"/>
                                        </p:tgtEl>
                                        <p:attrNameLst>
                                          <p:attrName>ppt_w</p:attrName>
                                        </p:attrNameLst>
                                      </p:cBhvr>
                                      <p:tavLst>
                                        <p:tav tm="0">
                                          <p:val>
                                            <p:fltVal val="0"/>
                                          </p:val>
                                        </p:tav>
                                        <p:tav tm="100000">
                                          <p:val>
                                            <p:strVal val="#ppt_w"/>
                                          </p:val>
                                        </p:tav>
                                      </p:tavLst>
                                    </p:anim>
                                    <p:anim calcmode="lin" valueType="num">
                                      <p:cBhvr>
                                        <p:cTn id="20" dur="1250" fill="hold"/>
                                        <p:tgtEl>
                                          <p:spTgt spid="4"/>
                                        </p:tgtEl>
                                        <p:attrNameLst>
                                          <p:attrName>ppt_h</p:attrName>
                                        </p:attrNameLst>
                                      </p:cBhvr>
                                      <p:tavLst>
                                        <p:tav tm="0">
                                          <p:val>
                                            <p:fltVal val="0"/>
                                          </p:val>
                                        </p:tav>
                                        <p:tav tm="100000">
                                          <p:val>
                                            <p:strVal val="#ppt_h"/>
                                          </p:val>
                                        </p:tav>
                                      </p:tavLst>
                                    </p:anim>
                                    <p:animEffect transition="in" filter="fade">
                                      <p:cBhvr>
                                        <p:cTn id="21" dur="125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xit" presetSubtype="0" fill="hold" grpId="1" nodeType="clickEffect">
                                  <p:stCondLst>
                                    <p:cond delay="0"/>
                                  </p:stCondLst>
                                  <p:childTnLst>
                                    <p:anim calcmode="lin" valueType="num">
                                      <p:cBhvr>
                                        <p:cTn id="25" dur="1000"/>
                                        <p:tgtEl>
                                          <p:spTgt spid="3"/>
                                        </p:tgtEl>
                                        <p:attrNameLst>
                                          <p:attrName>ppt_w</p:attrName>
                                        </p:attrNameLst>
                                      </p:cBhvr>
                                      <p:tavLst>
                                        <p:tav tm="0">
                                          <p:val>
                                            <p:strVal val="ppt_w"/>
                                          </p:val>
                                        </p:tav>
                                        <p:tav tm="100000">
                                          <p:val>
                                            <p:fltVal val="0"/>
                                          </p:val>
                                        </p:tav>
                                      </p:tavLst>
                                    </p:anim>
                                    <p:anim calcmode="lin" valueType="num">
                                      <p:cBhvr>
                                        <p:cTn id="26" dur="1000"/>
                                        <p:tgtEl>
                                          <p:spTgt spid="3"/>
                                        </p:tgtEl>
                                        <p:attrNameLst>
                                          <p:attrName>ppt_h</p:attrName>
                                        </p:attrNameLst>
                                      </p:cBhvr>
                                      <p:tavLst>
                                        <p:tav tm="0">
                                          <p:val>
                                            <p:strVal val="ppt_h"/>
                                          </p:val>
                                        </p:tav>
                                        <p:tav tm="100000">
                                          <p:val>
                                            <p:fltVal val="0"/>
                                          </p:val>
                                        </p:tav>
                                      </p:tavLst>
                                    </p:anim>
                                    <p:anim calcmode="lin" valueType="num">
                                      <p:cBhvr>
                                        <p:cTn id="27" dur="1000"/>
                                        <p:tgtEl>
                                          <p:spTgt spid="3"/>
                                        </p:tgtEl>
                                        <p:attrNameLst>
                                          <p:attrName>style.rotation</p:attrName>
                                        </p:attrNameLst>
                                      </p:cBhvr>
                                      <p:tavLst>
                                        <p:tav tm="0">
                                          <p:val>
                                            <p:fltVal val="0"/>
                                          </p:val>
                                        </p:tav>
                                        <p:tav tm="100000">
                                          <p:val>
                                            <p:fltVal val="90"/>
                                          </p:val>
                                        </p:tav>
                                      </p:tavLst>
                                    </p:anim>
                                    <p:animEffect transition="out" filter="fade">
                                      <p:cBhvr>
                                        <p:cTn id="28" dur="1000"/>
                                        <p:tgtEl>
                                          <p:spTgt spid="3"/>
                                        </p:tgtEl>
                                      </p:cBhvr>
                                    </p:animEffect>
                                    <p:set>
                                      <p:cBhvr>
                                        <p:cTn id="29" dur="1" fill="hold">
                                          <p:stCondLst>
                                            <p:cond delay="999"/>
                                          </p:stCondLst>
                                        </p:cTn>
                                        <p:tgtEl>
                                          <p:spTgt spid="3"/>
                                        </p:tgtEl>
                                        <p:attrNameLst>
                                          <p:attrName>style.visibility</p:attrName>
                                        </p:attrNameLst>
                                      </p:cBhvr>
                                      <p:to>
                                        <p:strVal val="hidden"/>
                                      </p:to>
                                    </p:set>
                                  </p:childTnLst>
                                </p:cTn>
                              </p:par>
                              <p:par>
                                <p:cTn id="30" presetID="31" presetClass="exit" presetSubtype="0" fill="hold" grpId="1" nodeType="withEffect">
                                  <p:stCondLst>
                                    <p:cond delay="0"/>
                                  </p:stCondLst>
                                  <p:childTnLst>
                                    <p:anim calcmode="lin" valueType="num">
                                      <p:cBhvr>
                                        <p:cTn id="31" dur="1000"/>
                                        <p:tgtEl>
                                          <p:spTgt spid="4"/>
                                        </p:tgtEl>
                                        <p:attrNameLst>
                                          <p:attrName>ppt_w</p:attrName>
                                        </p:attrNameLst>
                                      </p:cBhvr>
                                      <p:tavLst>
                                        <p:tav tm="0">
                                          <p:val>
                                            <p:strVal val="ppt_w"/>
                                          </p:val>
                                        </p:tav>
                                        <p:tav tm="100000">
                                          <p:val>
                                            <p:fltVal val="0"/>
                                          </p:val>
                                        </p:tav>
                                      </p:tavLst>
                                    </p:anim>
                                    <p:anim calcmode="lin" valueType="num">
                                      <p:cBhvr>
                                        <p:cTn id="32" dur="1000"/>
                                        <p:tgtEl>
                                          <p:spTgt spid="4"/>
                                        </p:tgtEl>
                                        <p:attrNameLst>
                                          <p:attrName>ppt_h</p:attrName>
                                        </p:attrNameLst>
                                      </p:cBhvr>
                                      <p:tavLst>
                                        <p:tav tm="0">
                                          <p:val>
                                            <p:strVal val="ppt_h"/>
                                          </p:val>
                                        </p:tav>
                                        <p:tav tm="100000">
                                          <p:val>
                                            <p:fltVal val="0"/>
                                          </p:val>
                                        </p:tav>
                                      </p:tavLst>
                                    </p:anim>
                                    <p:anim calcmode="lin" valueType="num">
                                      <p:cBhvr>
                                        <p:cTn id="33" dur="1000"/>
                                        <p:tgtEl>
                                          <p:spTgt spid="4"/>
                                        </p:tgtEl>
                                        <p:attrNameLst>
                                          <p:attrName>style.rotation</p:attrName>
                                        </p:attrNameLst>
                                      </p:cBhvr>
                                      <p:tavLst>
                                        <p:tav tm="0">
                                          <p:val>
                                            <p:fltVal val="0"/>
                                          </p:val>
                                        </p:tav>
                                        <p:tav tm="100000">
                                          <p:val>
                                            <p:fltVal val="90"/>
                                          </p:val>
                                        </p:tav>
                                      </p:tavLst>
                                    </p:anim>
                                    <p:animEffect transition="out" filter="fade">
                                      <p:cBhvr>
                                        <p:cTn id="34" dur="1000"/>
                                        <p:tgtEl>
                                          <p:spTgt spid="4"/>
                                        </p:tgtEl>
                                      </p:cBhvr>
                                    </p:animEffect>
                                    <p:set>
                                      <p:cBhvr>
                                        <p:cTn id="35" dur="1" fill="hold">
                                          <p:stCondLst>
                                            <p:cond delay="999"/>
                                          </p:stCondLst>
                                        </p:cTn>
                                        <p:tgtEl>
                                          <p:spTgt spid="4"/>
                                        </p:tgtEl>
                                        <p:attrNameLst>
                                          <p:attrName>style.visibility</p:attrName>
                                        </p:attrNameLst>
                                      </p:cBhvr>
                                      <p:to>
                                        <p:strVal val="hidden"/>
                                      </p:to>
                                    </p:set>
                                  </p:childTnLst>
                                </p:cTn>
                              </p:par>
                            </p:childTnLst>
                          </p:cTn>
                        </p:par>
                        <p:par>
                          <p:cTn id="36" fill="hold">
                            <p:stCondLst>
                              <p:cond delay="1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2500" fill="hold"/>
                                        <p:tgtEl>
                                          <p:spTgt spid="6"/>
                                        </p:tgtEl>
                                        <p:attrNameLst>
                                          <p:attrName>ppt_w</p:attrName>
                                        </p:attrNameLst>
                                      </p:cBhvr>
                                      <p:tavLst>
                                        <p:tav tm="0">
                                          <p:val>
                                            <p:fltVal val="0"/>
                                          </p:val>
                                        </p:tav>
                                        <p:tav tm="100000">
                                          <p:val>
                                            <p:strVal val="#ppt_w"/>
                                          </p:val>
                                        </p:tav>
                                      </p:tavLst>
                                    </p:anim>
                                    <p:anim calcmode="lin" valueType="num">
                                      <p:cBhvr>
                                        <p:cTn id="40" dur="2500" fill="hold"/>
                                        <p:tgtEl>
                                          <p:spTgt spid="6"/>
                                        </p:tgtEl>
                                        <p:attrNameLst>
                                          <p:attrName>ppt_h</p:attrName>
                                        </p:attrNameLst>
                                      </p:cBhvr>
                                      <p:tavLst>
                                        <p:tav tm="0">
                                          <p:val>
                                            <p:fltVal val="0"/>
                                          </p:val>
                                        </p:tav>
                                        <p:tav tm="100000">
                                          <p:val>
                                            <p:strVal val="#ppt_h"/>
                                          </p:val>
                                        </p:tav>
                                      </p:tavLst>
                                    </p:anim>
                                    <p:animEffect transition="in" filter="fade">
                                      <p:cBhvr>
                                        <p:cTn id="41" dur="2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P spid="4" grpId="0"/>
      <p:bldP spid="4" grpId="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16678" y="503094"/>
            <a:ext cx="2880320" cy="523220"/>
          </a:xfrm>
          <a:prstGeom prst="rect">
            <a:avLst/>
          </a:prstGeom>
          <a:solidFill>
            <a:schemeClr val="accent5">
              <a:lumMod val="20000"/>
              <a:lumOff val="80000"/>
            </a:schemeClr>
          </a:solidFill>
        </p:spPr>
        <p:txBody>
          <a:bodyPr wrap="square" rtlCol="1">
            <a:spAutoFit/>
          </a:bodyPr>
          <a:lstStyle/>
          <a:p>
            <a:r>
              <a:rPr lang="ar-IQ" sz="2800" b="1" dirty="0">
                <a:solidFill>
                  <a:srgbClr val="C00000"/>
                </a:solidFill>
                <a:latin typeface="29LT Bukra Bold Italic" pitchFamily="34" charset="-78"/>
                <a:cs typeface="29LT Bukra Bold Italic" pitchFamily="34" charset="-78"/>
              </a:rPr>
              <a:t>اهمية الاهداف </a:t>
            </a:r>
            <a:endParaRPr lang="ar-IQ" sz="2800" dirty="0">
              <a:solidFill>
                <a:srgbClr val="C00000"/>
              </a:solidFill>
              <a:latin typeface="29LT Bukra Bold Italic" pitchFamily="34" charset="-78"/>
              <a:cs typeface="29LT Bukra Bold Italic" pitchFamily="34" charset="-78"/>
            </a:endParaRPr>
          </a:p>
        </p:txBody>
      </p:sp>
      <p:sp>
        <p:nvSpPr>
          <p:cNvPr id="3" name="TextBox 2"/>
          <p:cNvSpPr txBox="1"/>
          <p:nvPr/>
        </p:nvSpPr>
        <p:spPr>
          <a:xfrm>
            <a:off x="155199" y="1287924"/>
            <a:ext cx="8964488" cy="5078313"/>
          </a:xfrm>
          <a:prstGeom prst="rect">
            <a:avLst/>
          </a:prstGeom>
          <a:noFill/>
        </p:spPr>
        <p:txBody>
          <a:bodyPr wrap="square" rtlCol="1">
            <a:spAutoFit/>
          </a:bodyPr>
          <a:lstStyle/>
          <a:p>
            <a:pPr algn="justLow"/>
            <a:r>
              <a:rPr lang="ar-IQ" dirty="0" smtClean="0">
                <a:solidFill>
                  <a:srgbClr val="C00000"/>
                </a:solidFill>
                <a:latin typeface="29LT Bukra Bold" pitchFamily="34" charset="-78"/>
                <a:cs typeface="29LT Bukra Bold" pitchFamily="34" charset="-78"/>
              </a:rPr>
              <a:t>1</a:t>
            </a:r>
            <a:r>
              <a:rPr lang="ar-IQ" b="1" dirty="0" smtClean="0">
                <a:solidFill>
                  <a:srgbClr val="C00000"/>
                </a:solidFill>
                <a:latin typeface="29LT Bukra Bold" pitchFamily="34" charset="-78"/>
                <a:cs typeface="29LT Bukra Bold" pitchFamily="34" charset="-78"/>
              </a:rPr>
              <a:t>- </a:t>
            </a:r>
            <a:r>
              <a:rPr lang="ar-IQ" dirty="0" smtClean="0">
                <a:solidFill>
                  <a:srgbClr val="C00000"/>
                </a:solidFill>
                <a:latin typeface="29LT Bukra Bold" pitchFamily="34" charset="-78"/>
                <a:cs typeface="29LT Bukra Bold" pitchFamily="34" charset="-78"/>
              </a:rPr>
              <a:t>مساعدة المعلم على اختيار المادة التعليمية المناسبة وطرق تقويمه.</a:t>
            </a:r>
          </a:p>
          <a:p>
            <a:pPr algn="justLow"/>
            <a:endParaRPr lang="en-US" dirty="0" smtClean="0">
              <a:solidFill>
                <a:srgbClr val="C00000"/>
              </a:solidFill>
              <a:latin typeface="29LT Bukra Bold" pitchFamily="34" charset="-78"/>
              <a:cs typeface="29LT Bukra Bold" pitchFamily="34" charset="-78"/>
            </a:endParaRPr>
          </a:p>
          <a:p>
            <a:pPr algn="justLow"/>
            <a:r>
              <a:rPr lang="ar-IQ" b="1" dirty="0" smtClean="0">
                <a:solidFill>
                  <a:srgbClr val="C00000"/>
                </a:solidFill>
                <a:latin typeface="29LT Bukra Bold" pitchFamily="34" charset="-78"/>
                <a:cs typeface="29LT Bukra Bold" pitchFamily="34" charset="-78"/>
              </a:rPr>
              <a:t>2- </a:t>
            </a:r>
            <a:r>
              <a:rPr lang="ar-IQ" dirty="0" smtClean="0">
                <a:solidFill>
                  <a:srgbClr val="C00000"/>
                </a:solidFill>
                <a:latin typeface="29LT Bukra Bold" pitchFamily="34" charset="-78"/>
                <a:cs typeface="29LT Bukra Bold" pitchFamily="34" charset="-78"/>
              </a:rPr>
              <a:t>مساعدة المسؤولين على ادراك مدى نجاح عمليتي التعليم والتعلم .</a:t>
            </a:r>
          </a:p>
          <a:p>
            <a:pPr algn="justLow"/>
            <a:endParaRPr lang="en-US" dirty="0" smtClean="0">
              <a:solidFill>
                <a:srgbClr val="C00000"/>
              </a:solidFill>
              <a:latin typeface="29LT Bukra Bold" pitchFamily="34" charset="-78"/>
              <a:cs typeface="29LT Bukra Bold" pitchFamily="34" charset="-78"/>
            </a:endParaRPr>
          </a:p>
          <a:p>
            <a:pPr algn="justLow"/>
            <a:r>
              <a:rPr lang="ar-IQ" b="1" dirty="0" smtClean="0">
                <a:solidFill>
                  <a:srgbClr val="C00000"/>
                </a:solidFill>
                <a:latin typeface="29LT Bukra Bold" pitchFamily="34" charset="-78"/>
                <a:cs typeface="29LT Bukra Bold" pitchFamily="34" charset="-78"/>
              </a:rPr>
              <a:t>3- </a:t>
            </a:r>
            <a:r>
              <a:rPr lang="ar-IQ" dirty="0" smtClean="0">
                <a:solidFill>
                  <a:srgbClr val="C00000"/>
                </a:solidFill>
                <a:latin typeface="29LT Bukra Bold" pitchFamily="34" charset="-78"/>
                <a:cs typeface="29LT Bukra Bold" pitchFamily="34" charset="-78"/>
              </a:rPr>
              <a:t>مساعدة المتعلم على تنظيم جهوده ونشاطاته من اجل انجاز ما خططته</a:t>
            </a:r>
            <a:r>
              <a:rPr lang="ar-IQ" b="1" dirty="0" smtClean="0">
                <a:solidFill>
                  <a:srgbClr val="C00000"/>
                </a:solidFill>
                <a:latin typeface="29LT Bukra Bold" pitchFamily="34" charset="-78"/>
                <a:cs typeface="29LT Bukra Bold" pitchFamily="34" charset="-78"/>
              </a:rPr>
              <a:t> </a:t>
            </a:r>
            <a:r>
              <a:rPr lang="ar-IQ" dirty="0" smtClean="0">
                <a:solidFill>
                  <a:srgbClr val="C00000"/>
                </a:solidFill>
                <a:latin typeface="29LT Bukra Bold" pitchFamily="34" charset="-78"/>
                <a:cs typeface="29LT Bukra Bold" pitchFamily="34" charset="-78"/>
              </a:rPr>
              <a:t>عملية التعلم.</a:t>
            </a:r>
          </a:p>
          <a:p>
            <a:pPr algn="justLow"/>
            <a:endParaRPr lang="en-US" dirty="0" smtClean="0">
              <a:solidFill>
                <a:srgbClr val="C00000"/>
              </a:solidFill>
              <a:latin typeface="29LT Bukra Bold" pitchFamily="34" charset="-78"/>
              <a:cs typeface="29LT Bukra Bold" pitchFamily="34" charset="-78"/>
            </a:endParaRPr>
          </a:p>
          <a:p>
            <a:pPr algn="justLow"/>
            <a:r>
              <a:rPr lang="ar-IQ" b="1" dirty="0" smtClean="0">
                <a:solidFill>
                  <a:srgbClr val="C00000"/>
                </a:solidFill>
                <a:latin typeface="29LT Bukra Bold" pitchFamily="34" charset="-78"/>
                <a:cs typeface="29LT Bukra Bold" pitchFamily="34" charset="-78"/>
              </a:rPr>
              <a:t>4- </a:t>
            </a:r>
            <a:r>
              <a:rPr lang="ar-IQ" dirty="0" smtClean="0">
                <a:solidFill>
                  <a:srgbClr val="C00000"/>
                </a:solidFill>
                <a:latin typeface="29LT Bukra Bold" pitchFamily="34" charset="-78"/>
                <a:cs typeface="29LT Bukra Bold" pitchFamily="34" charset="-78"/>
              </a:rPr>
              <a:t>رسم السياسة التعليمية وخططها البعيدة والمتوسطة والقريبة المدى.</a:t>
            </a:r>
          </a:p>
          <a:p>
            <a:pPr algn="justLow"/>
            <a:endParaRPr lang="en-US" dirty="0" smtClean="0">
              <a:solidFill>
                <a:srgbClr val="C00000"/>
              </a:solidFill>
              <a:latin typeface="29LT Bukra Bold" pitchFamily="34" charset="-78"/>
              <a:cs typeface="29LT Bukra Bold" pitchFamily="34" charset="-78"/>
            </a:endParaRPr>
          </a:p>
          <a:p>
            <a:pPr algn="justLow"/>
            <a:r>
              <a:rPr lang="ar-IQ" b="1" dirty="0" smtClean="0">
                <a:solidFill>
                  <a:srgbClr val="C00000"/>
                </a:solidFill>
                <a:latin typeface="29LT Bukra Bold" pitchFamily="34" charset="-78"/>
                <a:cs typeface="29LT Bukra Bold" pitchFamily="34" charset="-78"/>
              </a:rPr>
              <a:t>5- </a:t>
            </a:r>
            <a:r>
              <a:rPr lang="ar-IQ" dirty="0" smtClean="0">
                <a:solidFill>
                  <a:srgbClr val="C00000"/>
                </a:solidFill>
                <a:latin typeface="29LT Bukra Bold" pitchFamily="34" charset="-78"/>
                <a:cs typeface="29LT Bukra Bold" pitchFamily="34" charset="-78"/>
              </a:rPr>
              <a:t>تنسيق الجهود بين ادارات المؤسسة التربوية حيث هناك أهداف للمناهج واخرى للتخطيط التربوي والثالثة للامتحانات والإرشاد.</a:t>
            </a:r>
          </a:p>
          <a:p>
            <a:pPr algn="justLow"/>
            <a:endParaRPr lang="en-US" dirty="0" smtClean="0">
              <a:solidFill>
                <a:srgbClr val="C00000"/>
              </a:solidFill>
              <a:latin typeface="29LT Bukra Bold" pitchFamily="34" charset="-78"/>
              <a:cs typeface="29LT Bukra Bold" pitchFamily="34" charset="-78"/>
            </a:endParaRPr>
          </a:p>
          <a:p>
            <a:pPr algn="justLow"/>
            <a:r>
              <a:rPr lang="ar-IQ" b="1" dirty="0" smtClean="0">
                <a:solidFill>
                  <a:srgbClr val="C00000"/>
                </a:solidFill>
                <a:latin typeface="29LT Bukra Bold" pitchFamily="34" charset="-78"/>
                <a:cs typeface="29LT Bukra Bold" pitchFamily="34" charset="-78"/>
              </a:rPr>
              <a:t>6- </a:t>
            </a:r>
            <a:r>
              <a:rPr lang="ar-IQ" dirty="0" smtClean="0">
                <a:solidFill>
                  <a:srgbClr val="C00000"/>
                </a:solidFill>
                <a:latin typeface="29LT Bukra Bold" pitchFamily="34" charset="-78"/>
                <a:cs typeface="29LT Bukra Bold" pitchFamily="34" charset="-78"/>
              </a:rPr>
              <a:t>تستعمل دليل للمعلم في عملية التدريس.</a:t>
            </a:r>
          </a:p>
          <a:p>
            <a:pPr algn="justLow"/>
            <a:endParaRPr lang="en-US" dirty="0" smtClean="0">
              <a:solidFill>
                <a:srgbClr val="C00000"/>
              </a:solidFill>
              <a:latin typeface="29LT Bukra Bold" pitchFamily="34" charset="-78"/>
              <a:cs typeface="29LT Bukra Bold" pitchFamily="34" charset="-78"/>
            </a:endParaRPr>
          </a:p>
          <a:p>
            <a:pPr algn="justLow"/>
            <a:r>
              <a:rPr lang="ar-IQ" b="1" dirty="0" smtClean="0">
                <a:solidFill>
                  <a:srgbClr val="C00000"/>
                </a:solidFill>
                <a:latin typeface="29LT Bukra Bold" pitchFamily="34" charset="-78"/>
                <a:cs typeface="29LT Bukra Bold" pitchFamily="34" charset="-78"/>
              </a:rPr>
              <a:t>7- </a:t>
            </a:r>
            <a:r>
              <a:rPr lang="ar-IQ" dirty="0" smtClean="0">
                <a:solidFill>
                  <a:srgbClr val="C00000"/>
                </a:solidFill>
                <a:latin typeface="29LT Bukra Bold" pitchFamily="34" charset="-78"/>
                <a:cs typeface="29LT Bukra Bold" pitchFamily="34" charset="-78"/>
              </a:rPr>
              <a:t>تساعد على وضع أسئلة للاختبارات المناسبة.</a:t>
            </a:r>
          </a:p>
          <a:p>
            <a:pPr algn="justLow"/>
            <a:endParaRPr lang="en-US" dirty="0" smtClean="0">
              <a:solidFill>
                <a:srgbClr val="C00000"/>
              </a:solidFill>
              <a:latin typeface="29LT Bukra Bold" pitchFamily="34" charset="-78"/>
              <a:cs typeface="29LT Bukra Bold" pitchFamily="34" charset="-78"/>
            </a:endParaRPr>
          </a:p>
          <a:p>
            <a:pPr algn="justLow"/>
            <a:r>
              <a:rPr lang="ar-IQ" b="1" dirty="0" smtClean="0">
                <a:solidFill>
                  <a:srgbClr val="C00000"/>
                </a:solidFill>
                <a:latin typeface="29LT Bukra Bold" pitchFamily="34" charset="-78"/>
                <a:cs typeface="29LT Bukra Bold" pitchFamily="34" charset="-78"/>
              </a:rPr>
              <a:t>8- </a:t>
            </a:r>
            <a:r>
              <a:rPr lang="ar-IQ" dirty="0" smtClean="0">
                <a:solidFill>
                  <a:srgbClr val="C00000"/>
                </a:solidFill>
                <a:latin typeface="29LT Bukra Bold" pitchFamily="34" charset="-78"/>
                <a:cs typeface="29LT Bukra Bold" pitchFamily="34" charset="-78"/>
              </a:rPr>
              <a:t>تشير إلى نوع النشاطات المطلوبة لتحقيق  التعلم الناجح.</a:t>
            </a:r>
            <a:endParaRPr lang="en-US" dirty="0" smtClean="0">
              <a:solidFill>
                <a:srgbClr val="C00000"/>
              </a:solidFill>
              <a:latin typeface="29LT Bukra Bold" pitchFamily="34" charset="-78"/>
              <a:cs typeface="29LT Bukra Bold" pitchFamily="34" charset="-78"/>
            </a:endParaRPr>
          </a:p>
          <a:p>
            <a:r>
              <a:rPr lang="en-US" dirty="0" smtClean="0">
                <a:latin typeface="29LT Bukra Bold Italic" pitchFamily="34" charset="-78"/>
                <a:cs typeface="29LT Bukra Bold Italic" pitchFamily="34" charset="-78"/>
              </a:rPr>
              <a:t> </a:t>
            </a:r>
            <a:endParaRPr lang="ar-IQ" dirty="0">
              <a:latin typeface="29LT Bukra Bold Italic" pitchFamily="34" charset="-78"/>
              <a:cs typeface="29LT Bukra Bold Italic" pitchFamily="34" charset="-78"/>
            </a:endParaRPr>
          </a:p>
        </p:txBody>
      </p:sp>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67544" y="4005064"/>
            <a:ext cx="2597981" cy="187054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2972824168"/>
      </p:ext>
    </p:extLst>
  </p:cSld>
  <p:clrMapOvr>
    <a:masterClrMapping/>
  </p:clrMapOvr>
  <mc:AlternateContent xmlns:mc="http://schemas.openxmlformats.org/markup-compatibility/2006" xmlns:p14="http://schemas.microsoft.com/office/powerpoint/2010/main">
    <mc:Choice Requires="p14">
      <p:transition spd="slow" p14:dur="175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par>
                          <p:cTn id="26" fill="hold">
                            <p:stCondLst>
                              <p:cond delay="2500"/>
                            </p:stCondLst>
                            <p:childTnLst>
                              <p:par>
                                <p:cTn id="27" presetID="2" presetClass="entr" presetSubtype="2" fill="hold" grpId="0" nodeType="after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 calcmode="lin" valueType="num">
                                      <p:cBhvr additive="base">
                                        <p:cTn id="29"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30"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31" fill="hold">
                            <p:stCondLst>
                              <p:cond delay="3500"/>
                            </p:stCondLst>
                            <p:childTnLst>
                              <p:par>
                                <p:cTn id="32" presetID="2" presetClass="entr" presetSubtype="2" fill="hold" grpId="0" nodeType="after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additive="base">
                                        <p:cTn id="34"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35"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36" fill="hold">
                            <p:stCondLst>
                              <p:cond delay="4500"/>
                            </p:stCondLst>
                            <p:childTnLst>
                              <p:par>
                                <p:cTn id="37" presetID="2" presetClass="entr" presetSubtype="2" fill="hold" grpId="0" nodeType="after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additive="base">
                                        <p:cTn id="39" dur="1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40"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grpId="0" nodeType="after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additive="base">
                                        <p:cTn id="44" dur="10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45" dur="1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46" fill="hold">
                            <p:stCondLst>
                              <p:cond delay="6500"/>
                            </p:stCondLst>
                            <p:childTnLst>
                              <p:par>
                                <p:cTn id="47" presetID="2" presetClass="entr" presetSubtype="2" fill="hold" grpId="0" nodeType="after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10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50" dur="10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par>
                          <p:cTn id="51" fill="hold">
                            <p:stCondLst>
                              <p:cond delay="7500"/>
                            </p:stCondLst>
                            <p:childTnLst>
                              <p:par>
                                <p:cTn id="52" presetID="2" presetClass="entr" presetSubtype="2" fill="hold" grpId="0" nodeType="afterEffect">
                                  <p:stCondLst>
                                    <p:cond delay="0"/>
                                  </p:stCondLst>
                                  <p:childTnLst>
                                    <p:set>
                                      <p:cBhvr>
                                        <p:cTn id="53" dur="1" fill="hold">
                                          <p:stCondLst>
                                            <p:cond delay="0"/>
                                          </p:stCondLst>
                                        </p:cTn>
                                        <p:tgtEl>
                                          <p:spTgt spid="3">
                                            <p:txEl>
                                              <p:pRg st="10" end="10"/>
                                            </p:txEl>
                                          </p:spTgt>
                                        </p:tgtEl>
                                        <p:attrNameLst>
                                          <p:attrName>style.visibility</p:attrName>
                                        </p:attrNameLst>
                                      </p:cBhvr>
                                      <p:to>
                                        <p:strVal val="visible"/>
                                      </p:to>
                                    </p:set>
                                    <p:anim calcmode="lin" valueType="num">
                                      <p:cBhvr additive="base">
                                        <p:cTn id="54" dur="1000" fill="hold"/>
                                        <p:tgtEl>
                                          <p:spTgt spid="3">
                                            <p:txEl>
                                              <p:pRg st="10" end="10"/>
                                            </p:txEl>
                                          </p:spTgt>
                                        </p:tgtEl>
                                        <p:attrNameLst>
                                          <p:attrName>ppt_x</p:attrName>
                                        </p:attrNameLst>
                                      </p:cBhvr>
                                      <p:tavLst>
                                        <p:tav tm="0">
                                          <p:val>
                                            <p:strVal val="1+#ppt_w/2"/>
                                          </p:val>
                                        </p:tav>
                                        <p:tav tm="100000">
                                          <p:val>
                                            <p:strVal val="#ppt_x"/>
                                          </p:val>
                                        </p:tav>
                                      </p:tavLst>
                                    </p:anim>
                                    <p:anim calcmode="lin" valueType="num">
                                      <p:cBhvr additive="base">
                                        <p:cTn id="55" dur="10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par>
                          <p:cTn id="56" fill="hold">
                            <p:stCondLst>
                              <p:cond delay="8500"/>
                            </p:stCondLst>
                            <p:childTnLst>
                              <p:par>
                                <p:cTn id="57" presetID="2" presetClass="entr" presetSubtype="2" fill="hold" grpId="0" nodeType="after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anim calcmode="lin" valueType="num">
                                      <p:cBhvr additive="base">
                                        <p:cTn id="59" dur="1000" fill="hold"/>
                                        <p:tgtEl>
                                          <p:spTgt spid="3">
                                            <p:txEl>
                                              <p:pRg st="12" end="12"/>
                                            </p:txEl>
                                          </p:spTgt>
                                        </p:tgtEl>
                                        <p:attrNameLst>
                                          <p:attrName>ppt_x</p:attrName>
                                        </p:attrNameLst>
                                      </p:cBhvr>
                                      <p:tavLst>
                                        <p:tav tm="0">
                                          <p:val>
                                            <p:strVal val="1+#ppt_w/2"/>
                                          </p:val>
                                        </p:tav>
                                        <p:tav tm="100000">
                                          <p:val>
                                            <p:strVal val="#ppt_x"/>
                                          </p:val>
                                        </p:tav>
                                      </p:tavLst>
                                    </p:anim>
                                    <p:anim calcmode="lin" valueType="num">
                                      <p:cBhvr additive="base">
                                        <p:cTn id="60" dur="1000" fill="hold"/>
                                        <p:tgtEl>
                                          <p:spTgt spid="3">
                                            <p:txEl>
                                              <p:pRg st="12" end="12"/>
                                            </p:txEl>
                                          </p:spTgt>
                                        </p:tgtEl>
                                        <p:attrNameLst>
                                          <p:attrName>ppt_y</p:attrName>
                                        </p:attrNameLst>
                                      </p:cBhvr>
                                      <p:tavLst>
                                        <p:tav tm="0">
                                          <p:val>
                                            <p:strVal val="#ppt_y"/>
                                          </p:val>
                                        </p:tav>
                                        <p:tav tm="100000">
                                          <p:val>
                                            <p:strVal val="#ppt_y"/>
                                          </p:val>
                                        </p:tav>
                                      </p:tavLst>
                                    </p:anim>
                                  </p:childTnLst>
                                </p:cTn>
                              </p:par>
                            </p:childTnLst>
                          </p:cTn>
                        </p:par>
                        <p:par>
                          <p:cTn id="61" fill="hold">
                            <p:stCondLst>
                              <p:cond delay="9500"/>
                            </p:stCondLst>
                            <p:childTnLst>
                              <p:par>
                                <p:cTn id="62" presetID="2" presetClass="entr" presetSubtype="2" fill="hold" grpId="0" nodeType="afterEffect">
                                  <p:stCondLst>
                                    <p:cond delay="0"/>
                                  </p:stCondLst>
                                  <p:childTnLst>
                                    <p:set>
                                      <p:cBhvr>
                                        <p:cTn id="63" dur="1" fill="hold">
                                          <p:stCondLst>
                                            <p:cond delay="0"/>
                                          </p:stCondLst>
                                        </p:cTn>
                                        <p:tgtEl>
                                          <p:spTgt spid="3">
                                            <p:txEl>
                                              <p:pRg st="14" end="14"/>
                                            </p:txEl>
                                          </p:spTgt>
                                        </p:tgtEl>
                                        <p:attrNameLst>
                                          <p:attrName>style.visibility</p:attrName>
                                        </p:attrNameLst>
                                      </p:cBhvr>
                                      <p:to>
                                        <p:strVal val="visible"/>
                                      </p:to>
                                    </p:set>
                                    <p:anim calcmode="lin" valueType="num">
                                      <p:cBhvr additive="base">
                                        <p:cTn id="64" dur="1000" fill="hold"/>
                                        <p:tgtEl>
                                          <p:spTgt spid="3">
                                            <p:txEl>
                                              <p:pRg st="14" end="14"/>
                                            </p:txEl>
                                          </p:spTgt>
                                        </p:tgtEl>
                                        <p:attrNameLst>
                                          <p:attrName>ppt_x</p:attrName>
                                        </p:attrNameLst>
                                      </p:cBhvr>
                                      <p:tavLst>
                                        <p:tav tm="0">
                                          <p:val>
                                            <p:strVal val="1+#ppt_w/2"/>
                                          </p:val>
                                        </p:tav>
                                        <p:tav tm="100000">
                                          <p:val>
                                            <p:strVal val="#ppt_x"/>
                                          </p:val>
                                        </p:tav>
                                      </p:tavLst>
                                    </p:anim>
                                    <p:anim calcmode="lin" valueType="num">
                                      <p:cBhvr additive="base">
                                        <p:cTn id="65" dur="1000" fill="hold"/>
                                        <p:tgtEl>
                                          <p:spTgt spid="3">
                                            <p:txEl>
                                              <p:pRg st="14" end="14"/>
                                            </p:txEl>
                                          </p:spTgt>
                                        </p:tgtEl>
                                        <p:attrNameLst>
                                          <p:attrName>ppt_y</p:attrName>
                                        </p:attrNameLst>
                                      </p:cBhvr>
                                      <p:tavLst>
                                        <p:tav tm="0">
                                          <p:val>
                                            <p:strVal val="#ppt_y"/>
                                          </p:val>
                                        </p:tav>
                                        <p:tav tm="100000">
                                          <p:val>
                                            <p:strVal val="#ppt_y"/>
                                          </p:val>
                                        </p:tav>
                                      </p:tavLst>
                                    </p:anim>
                                  </p:childTnLst>
                                </p:cTn>
                              </p:par>
                            </p:childTnLst>
                          </p:cTn>
                        </p:par>
                        <p:par>
                          <p:cTn id="66" fill="hold">
                            <p:stCondLst>
                              <p:cond delay="10500"/>
                            </p:stCondLst>
                            <p:childTnLst>
                              <p:par>
                                <p:cTn id="67" presetID="2" presetClass="entr" presetSubtype="2" fill="hold" grpId="0" nodeType="afterEffect">
                                  <p:stCondLst>
                                    <p:cond delay="0"/>
                                  </p:stCondLst>
                                  <p:childTnLst>
                                    <p:set>
                                      <p:cBhvr>
                                        <p:cTn id="68" dur="1" fill="hold">
                                          <p:stCondLst>
                                            <p:cond delay="0"/>
                                          </p:stCondLst>
                                        </p:cTn>
                                        <p:tgtEl>
                                          <p:spTgt spid="3">
                                            <p:txEl>
                                              <p:pRg st="15" end="15"/>
                                            </p:txEl>
                                          </p:spTgt>
                                        </p:tgtEl>
                                        <p:attrNameLst>
                                          <p:attrName>style.visibility</p:attrName>
                                        </p:attrNameLst>
                                      </p:cBhvr>
                                      <p:to>
                                        <p:strVal val="visible"/>
                                      </p:to>
                                    </p:set>
                                    <p:anim calcmode="lin" valueType="num">
                                      <p:cBhvr additive="base">
                                        <p:cTn id="69" dur="1000" fill="hold"/>
                                        <p:tgtEl>
                                          <p:spTgt spid="3">
                                            <p:txEl>
                                              <p:pRg st="15" end="15"/>
                                            </p:txEl>
                                          </p:spTgt>
                                        </p:tgtEl>
                                        <p:attrNameLst>
                                          <p:attrName>ppt_x</p:attrName>
                                        </p:attrNameLst>
                                      </p:cBhvr>
                                      <p:tavLst>
                                        <p:tav tm="0">
                                          <p:val>
                                            <p:strVal val="1+#ppt_w/2"/>
                                          </p:val>
                                        </p:tav>
                                        <p:tav tm="100000">
                                          <p:val>
                                            <p:strVal val="#ppt_x"/>
                                          </p:val>
                                        </p:tav>
                                      </p:tavLst>
                                    </p:anim>
                                    <p:anim calcmode="lin" valueType="num">
                                      <p:cBhvr additive="base">
                                        <p:cTn id="70" dur="1000" fill="hold"/>
                                        <p:tgtEl>
                                          <p:spTgt spid="3">
                                            <p:txEl>
                                              <p:pRg st="15" end="1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0072" y="692696"/>
            <a:ext cx="3672408"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b="1" dirty="0" smtClean="0">
                <a:latin typeface="29LT Bukra Bold Italic" pitchFamily="34" charset="-78"/>
                <a:cs typeface="29LT Bukra Bold Italic" pitchFamily="34" charset="-78"/>
              </a:rPr>
              <a:t>مصادر اشتقاق الاهداف</a:t>
            </a:r>
            <a:endParaRPr lang="ar-IQ" b="1" dirty="0">
              <a:latin typeface="29LT Bukra Bold Italic" pitchFamily="34" charset="-78"/>
              <a:cs typeface="29LT Bukra Bold Italic" pitchFamily="34" charset="-78"/>
            </a:endParaRPr>
          </a:p>
        </p:txBody>
      </p:sp>
      <p:sp>
        <p:nvSpPr>
          <p:cNvPr id="4" name="Rectangle 3"/>
          <p:cNvSpPr/>
          <p:nvPr/>
        </p:nvSpPr>
        <p:spPr>
          <a:xfrm>
            <a:off x="755576" y="2237118"/>
            <a:ext cx="7848872" cy="646331"/>
          </a:xfrm>
          <a:prstGeom prst="rect">
            <a:avLst/>
          </a:prstGeom>
        </p:spPr>
        <p:txBody>
          <a:bodyPr wrap="square">
            <a:spAutoFit/>
          </a:bodyPr>
          <a:lstStyle/>
          <a:p>
            <a:r>
              <a:rPr lang="ar-IQ" dirty="0">
                <a:solidFill>
                  <a:srgbClr val="C00000"/>
                </a:solidFill>
                <a:latin typeface="29LT Bukra Bold" pitchFamily="34" charset="-78"/>
                <a:cs typeface="29LT Bukra Bold" pitchFamily="34" charset="-78"/>
              </a:rPr>
              <a:t>التراث الثقافي </a:t>
            </a:r>
            <a:r>
              <a:rPr lang="ar-IQ" dirty="0" smtClean="0">
                <a:solidFill>
                  <a:srgbClr val="C00000"/>
                </a:solidFill>
                <a:latin typeface="29LT Bukra Bold" pitchFamily="34" charset="-78"/>
                <a:cs typeface="29LT Bukra Bold" pitchFamily="34" charset="-78"/>
              </a:rPr>
              <a:t>ومافية </a:t>
            </a:r>
            <a:r>
              <a:rPr lang="ar-IQ" dirty="0">
                <a:solidFill>
                  <a:srgbClr val="C00000"/>
                </a:solidFill>
                <a:latin typeface="29LT Bukra Bold" pitchFamily="34" charset="-78"/>
                <a:cs typeface="29LT Bukra Bold" pitchFamily="34" charset="-78"/>
              </a:rPr>
              <a:t>من عرف وتقاليد وقيم فضلآ عن ميول واتجاهات الطلبة.</a:t>
            </a:r>
          </a:p>
        </p:txBody>
      </p:sp>
      <p:sp>
        <p:nvSpPr>
          <p:cNvPr id="5" name="Rectangle 4"/>
          <p:cNvSpPr/>
          <p:nvPr/>
        </p:nvSpPr>
        <p:spPr>
          <a:xfrm>
            <a:off x="755576" y="3188865"/>
            <a:ext cx="7848872" cy="369332"/>
          </a:xfrm>
          <a:prstGeom prst="rect">
            <a:avLst/>
          </a:prstGeom>
        </p:spPr>
        <p:txBody>
          <a:bodyPr wrap="square">
            <a:spAutoFit/>
          </a:bodyPr>
          <a:lstStyle/>
          <a:p>
            <a:r>
              <a:rPr lang="ar-IQ" dirty="0">
                <a:solidFill>
                  <a:srgbClr val="C00000"/>
                </a:solidFill>
                <a:latin typeface="29LT Bukra Bold" pitchFamily="34" charset="-78"/>
                <a:cs typeface="29LT Bukra Bold" pitchFamily="34" charset="-78"/>
              </a:rPr>
              <a:t>الطبيعة العضوية والاجتماعية للفرد ومايتصل به من حاجات.</a:t>
            </a:r>
          </a:p>
        </p:txBody>
      </p:sp>
      <p:sp>
        <p:nvSpPr>
          <p:cNvPr id="6" name="Rectangle 5"/>
          <p:cNvSpPr/>
          <p:nvPr/>
        </p:nvSpPr>
        <p:spPr>
          <a:xfrm>
            <a:off x="746609" y="3942381"/>
            <a:ext cx="7848872" cy="369332"/>
          </a:xfrm>
          <a:prstGeom prst="rect">
            <a:avLst/>
          </a:prstGeom>
        </p:spPr>
        <p:txBody>
          <a:bodyPr wrap="square">
            <a:spAutoFit/>
          </a:bodyPr>
          <a:lstStyle/>
          <a:p>
            <a:r>
              <a:rPr lang="ar-IQ" dirty="0" smtClean="0">
                <a:solidFill>
                  <a:srgbClr val="C00000"/>
                </a:solidFill>
                <a:latin typeface="29LT Bukra Bold" pitchFamily="34" charset="-78"/>
                <a:cs typeface="29LT Bukra Bold" pitchFamily="34" charset="-78"/>
              </a:rPr>
              <a:t>التطور </a:t>
            </a:r>
            <a:r>
              <a:rPr lang="ar-IQ" dirty="0">
                <a:solidFill>
                  <a:srgbClr val="C00000"/>
                </a:solidFill>
                <a:latin typeface="29LT Bukra Bold" pitchFamily="34" charset="-78"/>
                <a:cs typeface="29LT Bukra Bold" pitchFamily="34" charset="-78"/>
              </a:rPr>
              <a:t>التأريخي والمواقف المعاصرة ومايواجه المجتمع من مشكلات.</a:t>
            </a:r>
          </a:p>
        </p:txBody>
      </p:sp>
      <p:sp>
        <p:nvSpPr>
          <p:cNvPr id="7" name="Rectangle 6"/>
          <p:cNvSpPr/>
          <p:nvPr/>
        </p:nvSpPr>
        <p:spPr>
          <a:xfrm>
            <a:off x="735301" y="4913611"/>
            <a:ext cx="7848872" cy="369332"/>
          </a:xfrm>
          <a:prstGeom prst="rect">
            <a:avLst/>
          </a:prstGeom>
        </p:spPr>
        <p:txBody>
          <a:bodyPr wrap="square">
            <a:spAutoFit/>
          </a:bodyPr>
          <a:lstStyle/>
          <a:p>
            <a:r>
              <a:rPr lang="ar-IQ" dirty="0" smtClean="0">
                <a:solidFill>
                  <a:srgbClr val="C00000"/>
                </a:solidFill>
                <a:latin typeface="29LT Bukra Bold" pitchFamily="34" charset="-78"/>
                <a:cs typeface="29LT Bukra Bold" pitchFamily="34" charset="-78"/>
              </a:rPr>
              <a:t>طبيعة </a:t>
            </a:r>
            <a:r>
              <a:rPr lang="ar-IQ" dirty="0">
                <a:solidFill>
                  <a:srgbClr val="C00000"/>
                </a:solidFill>
                <a:latin typeface="29LT Bukra Bold" pitchFamily="34" charset="-78"/>
                <a:cs typeface="29LT Bukra Bold" pitchFamily="34" charset="-78"/>
              </a:rPr>
              <a:t>المواد الدراسية المختلفة التي تؤلف محتوى المنهج.</a:t>
            </a:r>
          </a:p>
        </p:txBody>
      </p:sp>
      <p:pic>
        <p:nvPicPr>
          <p:cNvPr id="11" name="Picture 10"/>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70528" y="260648"/>
            <a:ext cx="2665426" cy="2115417"/>
          </a:xfrm>
          <a:prstGeom prst="rect">
            <a:avLst/>
          </a:prstGeom>
          <a:ln>
            <a:noFill/>
          </a:ln>
        </p:spPr>
      </p:pic>
    </p:spTree>
    <p:extLst>
      <p:ext uri="{BB962C8B-B14F-4D97-AF65-F5344CB8AC3E}">
        <p14:creationId xmlns:p14="http://schemas.microsoft.com/office/powerpoint/2010/main" val="2651894551"/>
      </p:ext>
    </p:extLst>
  </p:cSld>
  <p:clrMapOvr>
    <a:masterClrMapping/>
  </p:clrMapOvr>
  <mc:AlternateContent xmlns:mc="http://schemas.openxmlformats.org/markup-compatibility/2006" xmlns:p14="http://schemas.microsoft.com/office/powerpoint/2010/main">
    <mc:Choice Requires="p14">
      <p:transition spd="slow" p14:dur="175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500"/>
                                        <p:tgtEl>
                                          <p:spTgt spid="2"/>
                                        </p:tgtEl>
                                      </p:cBhvr>
                                    </p:animEffect>
                                  </p:childTnLst>
                                </p:cTn>
                              </p:par>
                            </p:childTnLst>
                          </p:cTn>
                        </p:par>
                        <p:par>
                          <p:cTn id="8" fill="hold">
                            <p:stCondLst>
                              <p:cond delay="1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2500"/>
                            </p:stCondLst>
                            <p:childTnLst>
                              <p:par>
                                <p:cTn id="16" presetID="42" presetClass="entr" presetSubtype="0" fill="hold" grpId="1" nodeType="after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1000"/>
                                        <p:tgtEl>
                                          <p:spTgt spid="4">
                                            <p:txEl>
                                              <p:pRg st="0" end="0"/>
                                            </p:txEl>
                                          </p:spTgt>
                                        </p:tgtEl>
                                      </p:cBhvr>
                                    </p:animEffect>
                                    <p:anim calcmode="lin" valueType="num">
                                      <p:cBhvr>
                                        <p:cTn id="19"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42" presetClass="entr" presetSubtype="0" fill="hold" grpId="1" nodeType="after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1000"/>
                                        <p:tgtEl>
                                          <p:spTgt spid="5">
                                            <p:txEl>
                                              <p:pRg st="0" end="0"/>
                                            </p:txEl>
                                          </p:spTgt>
                                        </p:tgtEl>
                                      </p:cBhvr>
                                    </p:animEffect>
                                    <p:anim calcmode="lin" valueType="num">
                                      <p:cBhvr>
                                        <p:cTn id="2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4500"/>
                            </p:stCondLst>
                            <p:childTnLst>
                              <p:par>
                                <p:cTn id="28" presetID="42" presetClass="entr" presetSubtype="0" fill="hold" grpId="1" nodeType="after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fade">
                                      <p:cBhvr>
                                        <p:cTn id="30" dur="1000"/>
                                        <p:tgtEl>
                                          <p:spTgt spid="6">
                                            <p:txEl>
                                              <p:pRg st="0" end="0"/>
                                            </p:txEl>
                                          </p:spTgt>
                                        </p:tgtEl>
                                      </p:cBhvr>
                                    </p:animEffect>
                                    <p:anim calcmode="lin" valueType="num">
                                      <p:cBhvr>
                                        <p:cTn id="31"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5500"/>
                            </p:stCondLst>
                            <p:childTnLst>
                              <p:par>
                                <p:cTn id="34" presetID="42" presetClass="entr" presetSubtype="0" fill="hold" grpId="1" nodeType="afterEffect">
                                  <p:stCondLst>
                                    <p:cond delay="0"/>
                                  </p:stCondLst>
                                  <p:childTnLst>
                                    <p:set>
                                      <p:cBhvr>
                                        <p:cTn id="35" dur="1" fill="hold">
                                          <p:stCondLst>
                                            <p:cond delay="0"/>
                                          </p:stCondLst>
                                        </p:cTn>
                                        <p:tgtEl>
                                          <p:spTgt spid="7">
                                            <p:txEl>
                                              <p:pRg st="0" end="0"/>
                                            </p:txEl>
                                          </p:spTgt>
                                        </p:tgtEl>
                                        <p:attrNameLst>
                                          <p:attrName>style.visibility</p:attrName>
                                        </p:attrNameLst>
                                      </p:cBhvr>
                                      <p:to>
                                        <p:strVal val="visible"/>
                                      </p:to>
                                    </p:set>
                                    <p:animEffect transition="in" filter="fade">
                                      <p:cBhvr>
                                        <p:cTn id="36" dur="1000"/>
                                        <p:tgtEl>
                                          <p:spTgt spid="7">
                                            <p:txEl>
                                              <p:pRg st="0" end="0"/>
                                            </p:txEl>
                                          </p:spTgt>
                                        </p:tgtEl>
                                      </p:cBhvr>
                                    </p:animEffect>
                                    <p:anim calcmode="lin" valueType="num">
                                      <p:cBhvr>
                                        <p:cTn id="37"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1" build="allAtOnce"/>
      <p:bldP spid="5" grpId="1" build="allAtOnce"/>
      <p:bldP spid="6" grpId="1" build="allAtOnce"/>
      <p:bldP spid="7" grpI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5371626" y="4825028"/>
            <a:ext cx="3193048" cy="369332"/>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7" name="Rectangle 16"/>
          <p:cNvSpPr/>
          <p:nvPr/>
        </p:nvSpPr>
        <p:spPr>
          <a:xfrm>
            <a:off x="5371626" y="3185819"/>
            <a:ext cx="3193048" cy="369332"/>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6" name="Rectangle 15"/>
          <p:cNvSpPr/>
          <p:nvPr/>
        </p:nvSpPr>
        <p:spPr>
          <a:xfrm>
            <a:off x="5547877" y="1615201"/>
            <a:ext cx="3016797" cy="400110"/>
          </a:xfrm>
          <a:prstGeom prst="rect">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2" name="Rectangle 1"/>
          <p:cNvSpPr/>
          <p:nvPr/>
        </p:nvSpPr>
        <p:spPr>
          <a:xfrm>
            <a:off x="5076056" y="692696"/>
            <a:ext cx="3816424"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b="1" dirty="0" smtClean="0">
                <a:latin typeface="29LT Bukra Bold Italic" pitchFamily="34" charset="-78"/>
                <a:cs typeface="29LT Bukra Bold Italic" pitchFamily="34" charset="-78"/>
              </a:rPr>
              <a:t>انواع </a:t>
            </a:r>
            <a:r>
              <a:rPr lang="ar-IQ" b="1" dirty="0">
                <a:latin typeface="29LT Bukra Bold Italic" pitchFamily="34" charset="-78"/>
                <a:cs typeface="29LT Bukra Bold Italic" pitchFamily="34" charset="-78"/>
              </a:rPr>
              <a:t>الأهداف التربوية</a:t>
            </a:r>
          </a:p>
        </p:txBody>
      </p:sp>
      <p:sp>
        <p:nvSpPr>
          <p:cNvPr id="4" name="Rectangle 3"/>
          <p:cNvSpPr/>
          <p:nvPr/>
        </p:nvSpPr>
        <p:spPr>
          <a:xfrm>
            <a:off x="5547877" y="1615201"/>
            <a:ext cx="3016797" cy="400110"/>
          </a:xfrm>
          <a:prstGeom prst="rect">
            <a:avLst/>
          </a:prstGeom>
          <a:solidFill>
            <a:schemeClr val="accent6">
              <a:lumMod val="20000"/>
              <a:lumOff val="80000"/>
            </a:schemeClr>
          </a:solidFill>
        </p:spPr>
        <p:txBody>
          <a:bodyPr wrap="square">
            <a:spAutoFit/>
          </a:bodyPr>
          <a:lstStyle/>
          <a:p>
            <a:pPr marL="285750" indent="-285750">
              <a:buFont typeface="Arial" pitchFamily="34" charset="0"/>
              <a:buChar char="•"/>
            </a:pPr>
            <a:r>
              <a:rPr lang="ar-IQ" sz="2000" dirty="0" smtClean="0">
                <a:solidFill>
                  <a:srgbClr val="C00000"/>
                </a:solidFill>
                <a:latin typeface="29LT Bukra Bold" pitchFamily="34" charset="-78"/>
                <a:cs typeface="29LT Bukra Bold" pitchFamily="34" charset="-78"/>
              </a:rPr>
              <a:t>اهداف </a:t>
            </a:r>
            <a:r>
              <a:rPr lang="ar-IQ" sz="2000" dirty="0">
                <a:solidFill>
                  <a:srgbClr val="C00000"/>
                </a:solidFill>
                <a:latin typeface="29LT Bukra Bold" pitchFamily="34" charset="-78"/>
                <a:cs typeface="29LT Bukra Bold" pitchFamily="34" charset="-78"/>
              </a:rPr>
              <a:t>بعيدة </a:t>
            </a:r>
            <a:r>
              <a:rPr lang="ar-IQ" sz="2000" dirty="0" smtClean="0">
                <a:solidFill>
                  <a:srgbClr val="C00000"/>
                </a:solidFill>
                <a:latin typeface="29LT Bukra Bold" pitchFamily="34" charset="-78"/>
                <a:cs typeface="29LT Bukra Bold" pitchFamily="34" charset="-78"/>
              </a:rPr>
              <a:t>المدى</a:t>
            </a:r>
          </a:p>
        </p:txBody>
      </p:sp>
      <p:sp>
        <p:nvSpPr>
          <p:cNvPr id="9" name="TextBox 8"/>
          <p:cNvSpPr txBox="1"/>
          <p:nvPr/>
        </p:nvSpPr>
        <p:spPr>
          <a:xfrm>
            <a:off x="5371626" y="3185819"/>
            <a:ext cx="3193048" cy="369332"/>
          </a:xfrm>
          <a:prstGeom prst="rect">
            <a:avLst/>
          </a:prstGeom>
          <a:solidFill>
            <a:schemeClr val="accent6">
              <a:lumMod val="20000"/>
              <a:lumOff val="80000"/>
            </a:schemeClr>
          </a:solidFill>
        </p:spPr>
        <p:txBody>
          <a:bodyPr wrap="square" rtlCol="1">
            <a:spAutoFit/>
          </a:bodyPr>
          <a:lstStyle/>
          <a:p>
            <a:pPr marL="285750" indent="-285750">
              <a:buFont typeface="Arial" pitchFamily="34" charset="0"/>
              <a:buChar char="•"/>
            </a:pPr>
            <a:r>
              <a:rPr lang="ar-IQ" dirty="0" smtClean="0">
                <a:solidFill>
                  <a:srgbClr val="C00000"/>
                </a:solidFill>
                <a:latin typeface="29LT Bukra Bold" pitchFamily="34" charset="-78"/>
                <a:cs typeface="29LT Bukra Bold" pitchFamily="34" charset="-78"/>
              </a:rPr>
              <a:t>اهداف </a:t>
            </a:r>
            <a:r>
              <a:rPr lang="ar-IQ" dirty="0">
                <a:solidFill>
                  <a:srgbClr val="C00000"/>
                </a:solidFill>
                <a:latin typeface="29LT Bukra Bold" pitchFamily="34" charset="-78"/>
                <a:cs typeface="29LT Bukra Bold" pitchFamily="34" charset="-78"/>
              </a:rPr>
              <a:t>متوسطة المدى</a:t>
            </a:r>
          </a:p>
        </p:txBody>
      </p:sp>
      <p:sp>
        <p:nvSpPr>
          <p:cNvPr id="15" name="TextBox 14"/>
          <p:cNvSpPr txBox="1"/>
          <p:nvPr/>
        </p:nvSpPr>
        <p:spPr>
          <a:xfrm>
            <a:off x="1682578" y="3717032"/>
            <a:ext cx="6905229" cy="923330"/>
          </a:xfrm>
          <a:prstGeom prst="rect">
            <a:avLst/>
          </a:prstGeom>
          <a:noFill/>
        </p:spPr>
        <p:txBody>
          <a:bodyPr wrap="square" rtlCol="1">
            <a:spAutoFit/>
          </a:bodyPr>
          <a:lstStyle/>
          <a:p>
            <a:r>
              <a:rPr lang="ar-IQ" dirty="0">
                <a:solidFill>
                  <a:srgbClr val="C00000"/>
                </a:solidFill>
                <a:latin typeface="29LT Bukra" pitchFamily="34" charset="-78"/>
                <a:cs typeface="29LT Bukra" pitchFamily="34" charset="-78"/>
              </a:rPr>
              <a:t>وهي اهداف مشتقة من النظام التربوي التعليمي وتتعلق بالمنهج او المرحلة الدراسية , وهي عامة وتشترك سائر مواد المنهج في تحقيقها.</a:t>
            </a:r>
          </a:p>
        </p:txBody>
      </p:sp>
      <p:sp>
        <p:nvSpPr>
          <p:cNvPr id="18" name="TextBox 17"/>
          <p:cNvSpPr txBox="1"/>
          <p:nvPr/>
        </p:nvSpPr>
        <p:spPr>
          <a:xfrm>
            <a:off x="251520" y="2132856"/>
            <a:ext cx="8313154" cy="923330"/>
          </a:xfrm>
          <a:prstGeom prst="rect">
            <a:avLst/>
          </a:prstGeom>
          <a:noFill/>
        </p:spPr>
        <p:txBody>
          <a:bodyPr wrap="square" rtlCol="1">
            <a:spAutoFit/>
          </a:bodyPr>
          <a:lstStyle/>
          <a:p>
            <a:r>
              <a:rPr lang="ar-IQ" dirty="0">
                <a:solidFill>
                  <a:srgbClr val="C00000"/>
                </a:solidFill>
                <a:latin typeface="29LT Bukra Regular" pitchFamily="34" charset="-78"/>
                <a:cs typeface="29LT Bukra Regular" pitchFamily="34" charset="-78"/>
              </a:rPr>
              <a:t>هي بمثابة المرامي والغايات </a:t>
            </a:r>
            <a:r>
              <a:rPr lang="ar-IQ" dirty="0" smtClean="0">
                <a:solidFill>
                  <a:srgbClr val="C00000"/>
                </a:solidFill>
                <a:latin typeface="29LT Bukra" pitchFamily="34" charset="-78"/>
                <a:cs typeface="29LT Bukra" pitchFamily="34" charset="-78"/>
              </a:rPr>
              <a:t>, </a:t>
            </a:r>
            <a:r>
              <a:rPr lang="ar-IQ" dirty="0">
                <a:solidFill>
                  <a:srgbClr val="C00000"/>
                </a:solidFill>
                <a:latin typeface="29LT Bukra" pitchFamily="34" charset="-78"/>
                <a:cs typeface="29LT Bukra" pitchFamily="34" charset="-78"/>
              </a:rPr>
              <a:t>وتشتق من طبيعة المجتمع وعقائدة وتطلعاتة وقيمه وتعبر عن الفلسفة التربوية العامة , وتتميز بعموميتها وأنها غاية كل الاهداف التي تليها وتستمد منها</a:t>
            </a:r>
            <a:endParaRPr lang="ar-IQ" dirty="0"/>
          </a:p>
        </p:txBody>
      </p:sp>
      <p:sp>
        <p:nvSpPr>
          <p:cNvPr id="24" name="TextBox 23"/>
          <p:cNvSpPr txBox="1"/>
          <p:nvPr/>
        </p:nvSpPr>
        <p:spPr>
          <a:xfrm>
            <a:off x="5406709" y="4825028"/>
            <a:ext cx="3193048" cy="369332"/>
          </a:xfrm>
          <a:prstGeom prst="rect">
            <a:avLst/>
          </a:prstGeom>
          <a:solidFill>
            <a:schemeClr val="accent6">
              <a:lumMod val="20000"/>
              <a:lumOff val="80000"/>
            </a:schemeClr>
          </a:solidFill>
        </p:spPr>
        <p:txBody>
          <a:bodyPr wrap="square" rtlCol="1">
            <a:spAutoFit/>
          </a:bodyPr>
          <a:lstStyle/>
          <a:p>
            <a:pPr marL="285750" indent="-285750">
              <a:buFont typeface="Arial" pitchFamily="34" charset="0"/>
              <a:buChar char="•"/>
            </a:pPr>
            <a:r>
              <a:rPr lang="ar-IQ" dirty="0" smtClean="0">
                <a:solidFill>
                  <a:srgbClr val="C00000"/>
                </a:solidFill>
                <a:latin typeface="29LT Bukra Bold" pitchFamily="34" charset="-78"/>
                <a:cs typeface="29LT Bukra Bold" pitchFamily="34" charset="-78"/>
              </a:rPr>
              <a:t>اهداف قصيرة المدى</a:t>
            </a:r>
            <a:endParaRPr lang="ar-IQ" dirty="0">
              <a:solidFill>
                <a:srgbClr val="C00000"/>
              </a:solidFill>
              <a:latin typeface="29LT Bukra Bold" pitchFamily="34" charset="-78"/>
              <a:cs typeface="29LT Bukra Bold" pitchFamily="34" charset="-78"/>
            </a:endParaRPr>
          </a:p>
        </p:txBody>
      </p:sp>
      <p:sp>
        <p:nvSpPr>
          <p:cNvPr id="26" name="TextBox 25"/>
          <p:cNvSpPr txBox="1"/>
          <p:nvPr/>
        </p:nvSpPr>
        <p:spPr>
          <a:xfrm>
            <a:off x="467544" y="5301208"/>
            <a:ext cx="7920880" cy="646331"/>
          </a:xfrm>
          <a:prstGeom prst="rect">
            <a:avLst/>
          </a:prstGeom>
          <a:noFill/>
        </p:spPr>
        <p:txBody>
          <a:bodyPr wrap="square" rtlCol="1">
            <a:spAutoFit/>
          </a:bodyPr>
          <a:lstStyle/>
          <a:p>
            <a:r>
              <a:rPr lang="ar-IQ" dirty="0">
                <a:solidFill>
                  <a:srgbClr val="C00000"/>
                </a:solidFill>
                <a:latin typeface="29LT Bukra" pitchFamily="34" charset="-78"/>
                <a:cs typeface="29LT Bukra" pitchFamily="34" charset="-78"/>
              </a:rPr>
              <a:t>هي الاهداف الخاصة بالوحدة الدراسية وبالنشاط وبالدرس في مادة معينة في حصة </a:t>
            </a:r>
            <a:r>
              <a:rPr lang="ar-IQ" dirty="0" smtClean="0">
                <a:solidFill>
                  <a:srgbClr val="C00000"/>
                </a:solidFill>
                <a:latin typeface="29LT Bukra" pitchFamily="34" charset="-78"/>
                <a:cs typeface="29LT Bukra" pitchFamily="34" charset="-78"/>
              </a:rPr>
              <a:t>معينة.</a:t>
            </a:r>
            <a:endParaRPr lang="ar-IQ" dirty="0">
              <a:solidFill>
                <a:srgbClr val="C00000"/>
              </a:solidFill>
              <a:latin typeface="29LT Bukra" pitchFamily="34" charset="-78"/>
              <a:cs typeface="29LT Bukra" pitchFamily="34" charset="-78"/>
            </a:endParaRPr>
          </a:p>
        </p:txBody>
      </p:sp>
      <p:pic>
        <p:nvPicPr>
          <p:cNvPr id="28" name="Picture 27"/>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043608" y="374156"/>
            <a:ext cx="2336558" cy="1758700"/>
          </a:xfrm>
          <a:prstGeom prst="rect">
            <a:avLst/>
          </a:prstGeom>
        </p:spPr>
      </p:pic>
    </p:spTree>
    <p:extLst>
      <p:ext uri="{BB962C8B-B14F-4D97-AF65-F5344CB8AC3E}">
        <p14:creationId xmlns:p14="http://schemas.microsoft.com/office/powerpoint/2010/main" val="1911436580"/>
      </p:ext>
    </p:extLst>
  </p:cSld>
  <p:clrMapOvr>
    <a:masterClrMapping/>
  </p:clrMapOvr>
  <mc:AlternateContent xmlns:mc="http://schemas.openxmlformats.org/markup-compatibility/2006" xmlns:p14="http://schemas.microsoft.com/office/powerpoint/2010/main">
    <mc:Choice Requires="p14">
      <p:transition spd="slow" p14:dur="175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ppt_w</p:attrName>
                                        </p:attrNameLst>
                                      </p:cBhvr>
                                      <p:tavLst>
                                        <p:tav tm="0" fmla="#ppt_w*sin(2.5*pi*$)">
                                          <p:val>
                                            <p:fltVal val="0"/>
                                          </p:val>
                                        </p:tav>
                                        <p:tav tm="100000">
                                          <p:val>
                                            <p:fltVal val="1"/>
                                          </p:val>
                                        </p:tav>
                                      </p:tavLst>
                                    </p:anim>
                                    <p:anim calcmode="lin" valueType="num">
                                      <p:cBhvr>
                                        <p:cTn id="13" dur="1000" fill="hold"/>
                                        <p:tgtEl>
                                          <p:spTgt spid="28"/>
                                        </p:tgtEl>
                                        <p:attrNameLst>
                                          <p:attrName>ppt_h</p:attrName>
                                        </p:attrNameLst>
                                      </p:cBhvr>
                                      <p:tavLst>
                                        <p:tav tm="0">
                                          <p:val>
                                            <p:strVal val="#ppt_h"/>
                                          </p:val>
                                        </p:tav>
                                        <p:tav tm="100000">
                                          <p:val>
                                            <p:strVal val="#ppt_h"/>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par>
                          <p:cTn id="18" fill="hold">
                            <p:stCondLst>
                              <p:cond delay="2500"/>
                            </p:stCondLst>
                            <p:childTnLst>
                              <p:par>
                                <p:cTn id="19" presetID="21" presetClass="entr" presetSubtype="1"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heel(1)">
                                      <p:cBhvr>
                                        <p:cTn id="21" dur="1000"/>
                                        <p:tgtEl>
                                          <p:spTgt spid="16"/>
                                        </p:tgtEl>
                                      </p:cBhvr>
                                    </p:animEffect>
                                  </p:childTnLst>
                                </p:cTn>
                              </p:par>
                            </p:childTnLst>
                          </p:cTn>
                        </p:par>
                        <p:par>
                          <p:cTn id="22" fill="hold">
                            <p:stCondLst>
                              <p:cond delay="3500"/>
                            </p:stCondLst>
                            <p:childTnLst>
                              <p:par>
                                <p:cTn id="23" presetID="6" presetClass="entr" presetSubtype="16"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circle(in)">
                                      <p:cBhvr>
                                        <p:cTn id="25" dur="10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par>
                          <p:cTn id="31" fill="hold">
                            <p:stCondLst>
                              <p:cond delay="500"/>
                            </p:stCondLst>
                            <p:childTnLst>
                              <p:par>
                                <p:cTn id="32" presetID="21" presetClass="entr" presetSubtype="1"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heel(1)">
                                      <p:cBhvr>
                                        <p:cTn id="34" dur="1000"/>
                                        <p:tgtEl>
                                          <p:spTgt spid="17"/>
                                        </p:tgtEl>
                                      </p:cBhvr>
                                    </p:animEffect>
                                  </p:childTnLst>
                                </p:cTn>
                              </p:par>
                            </p:childTnLst>
                          </p:cTn>
                        </p:par>
                        <p:par>
                          <p:cTn id="35" fill="hold">
                            <p:stCondLst>
                              <p:cond delay="1500"/>
                            </p:stCondLst>
                            <p:childTnLst>
                              <p:par>
                                <p:cTn id="36" presetID="6" presetClass="entr" presetSubtype="16"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circle(in)">
                                      <p:cBhvr>
                                        <p:cTn id="38" dur="10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down)">
                                      <p:cBhvr>
                                        <p:cTn id="43" dur="500"/>
                                        <p:tgtEl>
                                          <p:spTgt spid="24"/>
                                        </p:tgtEl>
                                      </p:cBhvr>
                                    </p:animEffect>
                                  </p:childTnLst>
                                </p:cTn>
                              </p:par>
                            </p:childTnLst>
                          </p:cTn>
                        </p:par>
                        <p:par>
                          <p:cTn id="44" fill="hold">
                            <p:stCondLst>
                              <p:cond delay="500"/>
                            </p:stCondLst>
                            <p:childTnLst>
                              <p:par>
                                <p:cTn id="45" presetID="21"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heel(1)">
                                      <p:cBhvr>
                                        <p:cTn id="47" dur="1000"/>
                                        <p:tgtEl>
                                          <p:spTgt spid="25"/>
                                        </p:tgtEl>
                                      </p:cBhvr>
                                    </p:animEffect>
                                  </p:childTnLst>
                                </p:cTn>
                              </p:par>
                            </p:childTnLst>
                          </p:cTn>
                        </p:par>
                        <p:par>
                          <p:cTn id="48" fill="hold">
                            <p:stCondLst>
                              <p:cond delay="1500"/>
                            </p:stCondLst>
                            <p:childTnLst>
                              <p:par>
                                <p:cTn id="49" presetID="6" presetClass="entr" presetSubtype="1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circle(in)">
                                      <p:cBhvr>
                                        <p:cTn id="51"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7" grpId="0" animBg="1"/>
      <p:bldP spid="16" grpId="0" animBg="1"/>
      <p:bldP spid="2" grpId="0" animBg="1"/>
      <p:bldP spid="4" grpId="0" animBg="1"/>
      <p:bldP spid="9" grpId="0" animBg="1"/>
      <p:bldP spid="15" grpId="0"/>
      <p:bldP spid="18" grpId="0"/>
      <p:bldP spid="24" grpId="0" animBg="1"/>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3728" y="764704"/>
            <a:ext cx="5112568"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3200" b="1" dirty="0" smtClean="0">
                <a:latin typeface="29LT Bukra Bold" pitchFamily="34" charset="-78"/>
                <a:cs typeface="29LT Bukra Bold" pitchFamily="34" charset="-78"/>
              </a:rPr>
              <a:t>ثانياً: الاهداف التدريسية</a:t>
            </a:r>
            <a:endParaRPr lang="ar-IQ" sz="3200" b="1" dirty="0">
              <a:latin typeface="29LT Bukra Bold" pitchFamily="34" charset="-78"/>
              <a:cs typeface="29LT Bukra Bold" pitchFamily="34" charset="-78"/>
            </a:endParaRPr>
          </a:p>
        </p:txBody>
      </p:sp>
      <p:sp>
        <p:nvSpPr>
          <p:cNvPr id="3" name="TextBox 2"/>
          <p:cNvSpPr txBox="1"/>
          <p:nvPr/>
        </p:nvSpPr>
        <p:spPr>
          <a:xfrm>
            <a:off x="4530700" y="2636912"/>
            <a:ext cx="3600400" cy="461665"/>
          </a:xfrm>
          <a:prstGeom prst="rect">
            <a:avLst/>
          </a:prstGeom>
          <a:noFill/>
        </p:spPr>
        <p:txBody>
          <a:bodyPr wrap="square" rtlCol="1">
            <a:spAutoFit/>
          </a:bodyPr>
          <a:lstStyle/>
          <a:p>
            <a:pPr marL="285750" indent="-285750">
              <a:buFont typeface="Arial" pitchFamily="34" charset="0"/>
              <a:buChar char="•"/>
            </a:pPr>
            <a:r>
              <a:rPr lang="ar-IQ" sz="2400" b="1" dirty="0">
                <a:solidFill>
                  <a:srgbClr val="C00000"/>
                </a:solidFill>
                <a:latin typeface="29LT Bukra Bold Italic" pitchFamily="34" charset="-78"/>
                <a:cs typeface="29LT Bukra Bold Italic" pitchFamily="34" charset="-78"/>
              </a:rPr>
              <a:t>الاهداف التدريسية</a:t>
            </a:r>
          </a:p>
        </p:txBody>
      </p:sp>
      <p:sp>
        <p:nvSpPr>
          <p:cNvPr id="5" name="TextBox 4"/>
          <p:cNvSpPr txBox="1"/>
          <p:nvPr/>
        </p:nvSpPr>
        <p:spPr>
          <a:xfrm>
            <a:off x="3707904" y="3533150"/>
            <a:ext cx="4423196" cy="461665"/>
          </a:xfrm>
          <a:prstGeom prst="rect">
            <a:avLst/>
          </a:prstGeom>
          <a:noFill/>
        </p:spPr>
        <p:txBody>
          <a:bodyPr wrap="square" rtlCol="1">
            <a:spAutoFit/>
          </a:bodyPr>
          <a:lstStyle/>
          <a:p>
            <a:pPr marL="285750" indent="-285750">
              <a:buFont typeface="Arial" pitchFamily="34" charset="0"/>
              <a:buChar char="•"/>
            </a:pPr>
            <a:r>
              <a:rPr lang="ar-IQ" sz="2400" b="1" dirty="0" smtClean="0">
                <a:solidFill>
                  <a:srgbClr val="C00000"/>
                </a:solidFill>
                <a:latin typeface="29LT Bukra Bold Italic" pitchFamily="34" charset="-78"/>
                <a:cs typeface="29LT Bukra Bold Italic" pitchFamily="34" charset="-78"/>
              </a:rPr>
              <a:t>نماذج من الاهداف العامة</a:t>
            </a:r>
            <a:endParaRPr lang="ar-IQ" sz="2400" b="1" dirty="0">
              <a:solidFill>
                <a:srgbClr val="C00000"/>
              </a:solidFill>
              <a:latin typeface="29LT Bukra Bold Italic" pitchFamily="34" charset="-78"/>
              <a:cs typeface="29LT Bukra Bold Italic" pitchFamily="34" charset="-78"/>
            </a:endParaRPr>
          </a:p>
        </p:txBody>
      </p:sp>
      <p:sp>
        <p:nvSpPr>
          <p:cNvPr id="7" name="TextBox 6"/>
          <p:cNvSpPr txBox="1"/>
          <p:nvPr/>
        </p:nvSpPr>
        <p:spPr>
          <a:xfrm>
            <a:off x="4502472" y="4379952"/>
            <a:ext cx="3600400" cy="461665"/>
          </a:xfrm>
          <a:prstGeom prst="rect">
            <a:avLst/>
          </a:prstGeom>
          <a:noFill/>
        </p:spPr>
        <p:txBody>
          <a:bodyPr wrap="square" rtlCol="1">
            <a:spAutoFit/>
          </a:bodyPr>
          <a:lstStyle/>
          <a:p>
            <a:pPr marL="285750" indent="-285750">
              <a:buFont typeface="Arial" pitchFamily="34" charset="0"/>
              <a:buChar char="•"/>
            </a:pPr>
            <a:r>
              <a:rPr lang="ar-IQ" sz="2400" b="1" dirty="0" smtClean="0">
                <a:solidFill>
                  <a:srgbClr val="C00000"/>
                </a:solidFill>
                <a:latin typeface="29LT Bukra Bold Italic" pitchFamily="34" charset="-78"/>
                <a:cs typeface="29LT Bukra Bold Italic" pitchFamily="34" charset="-78"/>
              </a:rPr>
              <a:t>معايير الاهداف</a:t>
            </a:r>
            <a:endParaRPr lang="ar-IQ" sz="2400" b="1" dirty="0">
              <a:solidFill>
                <a:srgbClr val="C00000"/>
              </a:solidFill>
              <a:latin typeface="29LT Bukra Bold Italic" pitchFamily="34" charset="-78"/>
              <a:cs typeface="29LT Bukra Bold Italic" pitchFamily="34" charset="-78"/>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3472" y="2375265"/>
            <a:ext cx="1332148" cy="799289"/>
          </a:xfrm>
          <a:prstGeom prst="rect">
            <a:avLst/>
          </a:prstGeom>
          <a:ln>
            <a:noFill/>
          </a:ln>
          <a:effectLst>
            <a:softEdge rad="112500"/>
          </a:effectLst>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3310" y="3400268"/>
            <a:ext cx="727427" cy="727427"/>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9725" y="4379952"/>
            <a:ext cx="994598" cy="662536"/>
          </a:xfrm>
          <a:prstGeom prst="rect">
            <a:avLst/>
          </a:prstGeom>
          <a:effectLst>
            <a:softEdge rad="31750"/>
          </a:effectLst>
        </p:spPr>
      </p:pic>
    </p:spTree>
    <p:extLst>
      <p:ext uri="{BB962C8B-B14F-4D97-AF65-F5344CB8AC3E}">
        <p14:creationId xmlns:p14="http://schemas.microsoft.com/office/powerpoint/2010/main" val="334024297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 presetClass="entr" presetSubtype="2"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750" fill="hold"/>
                                        <p:tgtEl>
                                          <p:spTgt spid="3"/>
                                        </p:tgtEl>
                                        <p:attrNameLst>
                                          <p:attrName>ppt_x</p:attrName>
                                        </p:attrNameLst>
                                      </p:cBhvr>
                                      <p:tavLst>
                                        <p:tav tm="0">
                                          <p:val>
                                            <p:strVal val="1+#ppt_w/2"/>
                                          </p:val>
                                        </p:tav>
                                        <p:tav tm="100000">
                                          <p:val>
                                            <p:strVal val="#ppt_x"/>
                                          </p:val>
                                        </p:tav>
                                      </p:tavLst>
                                    </p:anim>
                                    <p:anim calcmode="lin" valueType="num">
                                      <p:cBhvr additive="base">
                                        <p:cTn id="15" dur="750" fill="hold"/>
                                        <p:tgtEl>
                                          <p:spTgt spid="3"/>
                                        </p:tgtEl>
                                        <p:attrNameLst>
                                          <p:attrName>ppt_y</p:attrName>
                                        </p:attrNameLst>
                                      </p:cBhvr>
                                      <p:tavLst>
                                        <p:tav tm="0">
                                          <p:val>
                                            <p:strVal val="#ppt_y"/>
                                          </p:val>
                                        </p:tav>
                                        <p:tav tm="100000">
                                          <p:val>
                                            <p:strVal val="#ppt_y"/>
                                          </p:val>
                                        </p:tav>
                                      </p:tavLst>
                                    </p:anim>
                                  </p:childTnLst>
                                </p:cTn>
                              </p:par>
                            </p:childTnLst>
                          </p:cTn>
                        </p:par>
                        <p:par>
                          <p:cTn id="16" fill="hold">
                            <p:stCondLst>
                              <p:cond delay="1750"/>
                            </p:stCondLst>
                            <p:childTnLst>
                              <p:par>
                                <p:cTn id="17" presetID="2" presetClass="entr" presetSubtype="8"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50" fill="hold"/>
                                        <p:tgtEl>
                                          <p:spTgt spid="9"/>
                                        </p:tgtEl>
                                        <p:attrNameLst>
                                          <p:attrName>ppt_x</p:attrName>
                                        </p:attrNameLst>
                                      </p:cBhvr>
                                      <p:tavLst>
                                        <p:tav tm="0">
                                          <p:val>
                                            <p:strVal val="0-#ppt_w/2"/>
                                          </p:val>
                                        </p:tav>
                                        <p:tav tm="100000">
                                          <p:val>
                                            <p:strVal val="#ppt_x"/>
                                          </p:val>
                                        </p:tav>
                                      </p:tavLst>
                                    </p:anim>
                                    <p:anim calcmode="lin" valueType="num">
                                      <p:cBhvr additive="base">
                                        <p:cTn id="20" dur="75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2500"/>
                            </p:stCondLst>
                            <p:childTnLst>
                              <p:par>
                                <p:cTn id="22" presetID="2" presetClass="entr" presetSubtype="2" fill="hold" nodeType="after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75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25" dur="75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26" fill="hold">
                            <p:stCondLst>
                              <p:cond delay="3250"/>
                            </p:stCondLst>
                            <p:childTnLst>
                              <p:par>
                                <p:cTn id="27" presetID="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1000" fill="hold"/>
                                        <p:tgtEl>
                                          <p:spTgt spid="10"/>
                                        </p:tgtEl>
                                        <p:attrNameLst>
                                          <p:attrName>ppt_x</p:attrName>
                                        </p:attrNameLst>
                                      </p:cBhvr>
                                      <p:tavLst>
                                        <p:tav tm="0">
                                          <p:val>
                                            <p:strVal val="0-#ppt_w/2"/>
                                          </p:val>
                                        </p:tav>
                                        <p:tav tm="100000">
                                          <p:val>
                                            <p:strVal val="#ppt_x"/>
                                          </p:val>
                                        </p:tav>
                                      </p:tavLst>
                                    </p:anim>
                                    <p:anim calcmode="lin" valueType="num">
                                      <p:cBhvr additive="base">
                                        <p:cTn id="30" dur="1000" fill="hold"/>
                                        <p:tgtEl>
                                          <p:spTgt spid="10"/>
                                        </p:tgtEl>
                                        <p:attrNameLst>
                                          <p:attrName>ppt_y</p:attrName>
                                        </p:attrNameLst>
                                      </p:cBhvr>
                                      <p:tavLst>
                                        <p:tav tm="0">
                                          <p:val>
                                            <p:strVal val="#ppt_y"/>
                                          </p:val>
                                        </p:tav>
                                        <p:tav tm="100000">
                                          <p:val>
                                            <p:strVal val="#ppt_y"/>
                                          </p:val>
                                        </p:tav>
                                      </p:tavLst>
                                    </p:anim>
                                  </p:childTnLst>
                                </p:cTn>
                              </p:par>
                            </p:childTnLst>
                          </p:cTn>
                        </p:par>
                        <p:par>
                          <p:cTn id="31" fill="hold">
                            <p:stCondLst>
                              <p:cond delay="4250"/>
                            </p:stCondLst>
                            <p:childTnLst>
                              <p:par>
                                <p:cTn id="32" presetID="2" presetClass="entr" presetSubtype="2"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1000" fill="hold"/>
                                        <p:tgtEl>
                                          <p:spTgt spid="7"/>
                                        </p:tgtEl>
                                        <p:attrNameLst>
                                          <p:attrName>ppt_x</p:attrName>
                                        </p:attrNameLst>
                                      </p:cBhvr>
                                      <p:tavLst>
                                        <p:tav tm="0">
                                          <p:val>
                                            <p:strVal val="1+#ppt_w/2"/>
                                          </p:val>
                                        </p:tav>
                                        <p:tav tm="100000">
                                          <p:val>
                                            <p:strVal val="#ppt_x"/>
                                          </p:val>
                                        </p:tav>
                                      </p:tavLst>
                                    </p:anim>
                                    <p:anim calcmode="lin" valueType="num">
                                      <p:cBhvr additive="base">
                                        <p:cTn id="35" dur="1000" fill="hold"/>
                                        <p:tgtEl>
                                          <p:spTgt spid="7"/>
                                        </p:tgtEl>
                                        <p:attrNameLst>
                                          <p:attrName>ppt_y</p:attrName>
                                        </p:attrNameLst>
                                      </p:cBhvr>
                                      <p:tavLst>
                                        <p:tav tm="0">
                                          <p:val>
                                            <p:strVal val="#ppt_y"/>
                                          </p:val>
                                        </p:tav>
                                        <p:tav tm="100000">
                                          <p:val>
                                            <p:strVal val="#ppt_y"/>
                                          </p:val>
                                        </p:tav>
                                      </p:tavLst>
                                    </p:anim>
                                  </p:childTnLst>
                                </p:cTn>
                              </p:par>
                            </p:childTnLst>
                          </p:cTn>
                        </p:par>
                        <p:par>
                          <p:cTn id="36" fill="hold">
                            <p:stCondLst>
                              <p:cond delay="5250"/>
                            </p:stCondLst>
                            <p:childTnLst>
                              <p:par>
                                <p:cTn id="37" presetID="2" presetClass="entr" presetSubtype="8"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1000" fill="hold"/>
                                        <p:tgtEl>
                                          <p:spTgt spid="11"/>
                                        </p:tgtEl>
                                        <p:attrNameLst>
                                          <p:attrName>ppt_x</p:attrName>
                                        </p:attrNameLst>
                                      </p:cBhvr>
                                      <p:tavLst>
                                        <p:tav tm="0">
                                          <p:val>
                                            <p:strVal val="0-#ppt_w/2"/>
                                          </p:val>
                                        </p:tav>
                                        <p:tav tm="100000">
                                          <p:val>
                                            <p:strVal val="#ppt_x"/>
                                          </p:val>
                                        </p:tav>
                                      </p:tavLst>
                                    </p:anim>
                                    <p:anim calcmode="lin" valueType="num">
                                      <p:cBhvr additive="base">
                                        <p:cTn id="40"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08104" y="764704"/>
            <a:ext cx="309634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800" b="1" dirty="0" smtClean="0">
                <a:effectLst>
                  <a:outerShdw blurRad="38100" dist="38100" dir="2700000" algn="tl">
                    <a:srgbClr val="000000">
                      <a:alpha val="43137"/>
                    </a:srgbClr>
                  </a:outerShdw>
                </a:effectLst>
              </a:rPr>
              <a:t>الاهداف التدريسية</a:t>
            </a:r>
            <a:endParaRPr lang="ar-IQ" sz="2800" b="1" dirty="0">
              <a:effectLst>
                <a:outerShdw blurRad="38100" dist="38100" dir="2700000" algn="tl">
                  <a:srgbClr val="000000">
                    <a:alpha val="43137"/>
                  </a:srgbClr>
                </a:outerShdw>
              </a:effectLst>
            </a:endParaRPr>
          </a:p>
        </p:txBody>
      </p:sp>
      <p:sp>
        <p:nvSpPr>
          <p:cNvPr id="3" name="TextBox 2"/>
          <p:cNvSpPr txBox="1"/>
          <p:nvPr/>
        </p:nvSpPr>
        <p:spPr>
          <a:xfrm>
            <a:off x="395536" y="1484784"/>
            <a:ext cx="8208912" cy="830997"/>
          </a:xfrm>
          <a:prstGeom prst="rect">
            <a:avLst/>
          </a:prstGeom>
          <a:noFill/>
        </p:spPr>
        <p:txBody>
          <a:bodyPr wrap="square" rtlCol="1">
            <a:spAutoFit/>
          </a:bodyPr>
          <a:lstStyle/>
          <a:p>
            <a:r>
              <a:rPr lang="ar-IQ" sz="2400" b="1" dirty="0">
                <a:solidFill>
                  <a:srgbClr val="C00000"/>
                </a:solidFill>
                <a:effectLst>
                  <a:outerShdw blurRad="38100" dist="38100" dir="2700000" algn="tl">
                    <a:srgbClr val="000000">
                      <a:alpha val="43137"/>
                    </a:srgbClr>
                  </a:outerShdw>
                </a:effectLst>
              </a:rPr>
              <a:t>هي وصف لتغيير سلوكي متوقع حدوثة في شخصية المتعلم نتيجة لمروره بخبرة تعليمية ومواقف تدريسية </a:t>
            </a:r>
            <a:r>
              <a:rPr lang="ar-IQ" sz="2400" b="1" dirty="0" smtClean="0">
                <a:solidFill>
                  <a:srgbClr val="C00000"/>
                </a:solidFill>
                <a:effectLst>
                  <a:outerShdw blurRad="38100" dist="38100" dir="2700000" algn="tl">
                    <a:srgbClr val="000000">
                      <a:alpha val="43137"/>
                    </a:srgbClr>
                  </a:outerShdw>
                </a:effectLst>
              </a:rPr>
              <a:t>معينة.</a:t>
            </a:r>
            <a:endParaRPr lang="ar-IQ" sz="2400" b="1" dirty="0">
              <a:solidFill>
                <a:srgbClr val="C00000"/>
              </a:solidFill>
              <a:effectLst>
                <a:outerShdw blurRad="38100" dist="38100" dir="2700000" algn="tl">
                  <a:srgbClr val="000000">
                    <a:alpha val="43137"/>
                  </a:srgbClr>
                </a:outerShdw>
              </a:effectLst>
            </a:endParaRPr>
          </a:p>
        </p:txBody>
      </p:sp>
      <p:sp>
        <p:nvSpPr>
          <p:cNvPr id="4" name="TextBox 3"/>
          <p:cNvSpPr txBox="1"/>
          <p:nvPr/>
        </p:nvSpPr>
        <p:spPr>
          <a:xfrm>
            <a:off x="2644068" y="2436857"/>
            <a:ext cx="5904656" cy="400110"/>
          </a:xfrm>
          <a:prstGeom prst="rect">
            <a:avLst/>
          </a:prstGeom>
          <a:noFill/>
        </p:spPr>
        <p:txBody>
          <a:bodyPr wrap="square" rtlCol="1">
            <a:spAutoFit/>
          </a:bodyPr>
          <a:lstStyle/>
          <a:p>
            <a:r>
              <a:rPr lang="ar-IQ" sz="2000" b="1" dirty="0" smtClean="0">
                <a:solidFill>
                  <a:srgbClr val="C00000"/>
                </a:solidFill>
                <a:effectLst>
                  <a:outerShdw blurRad="38100" dist="38100" dir="2700000" algn="tl">
                    <a:srgbClr val="000000">
                      <a:alpha val="43137"/>
                    </a:srgbClr>
                  </a:outerShdw>
                </a:effectLst>
              </a:rPr>
              <a:t>- ولها عدة تعريفات منها :</a:t>
            </a:r>
            <a:endParaRPr lang="ar-IQ" sz="2000" b="1" dirty="0">
              <a:solidFill>
                <a:srgbClr val="C00000"/>
              </a:solidFill>
              <a:effectLst>
                <a:outerShdw blurRad="38100" dist="38100" dir="2700000" algn="tl">
                  <a:srgbClr val="000000">
                    <a:alpha val="43137"/>
                  </a:srgbClr>
                </a:outerShdw>
              </a:effectLst>
            </a:endParaRPr>
          </a:p>
        </p:txBody>
      </p:sp>
      <p:sp>
        <p:nvSpPr>
          <p:cNvPr id="5" name="TextBox 4"/>
          <p:cNvSpPr txBox="1"/>
          <p:nvPr/>
        </p:nvSpPr>
        <p:spPr>
          <a:xfrm>
            <a:off x="1190476" y="2924944"/>
            <a:ext cx="7200800" cy="707886"/>
          </a:xfrm>
          <a:prstGeom prst="rect">
            <a:avLst/>
          </a:prstGeom>
          <a:noFill/>
        </p:spPr>
        <p:txBody>
          <a:bodyPr wrap="square" rtlCol="1">
            <a:spAutoFit/>
          </a:bodyPr>
          <a:lstStyle/>
          <a:p>
            <a:pPr marL="342900" indent="-342900">
              <a:buFont typeface="Arial" pitchFamily="34" charset="0"/>
              <a:buChar char="•"/>
            </a:pPr>
            <a:r>
              <a:rPr lang="ar-IQ" sz="2000" b="1" dirty="0" smtClean="0">
                <a:solidFill>
                  <a:srgbClr val="C00000"/>
                </a:solidFill>
                <a:effectLst>
                  <a:outerShdw blurRad="38100" dist="38100" dir="2700000" algn="tl">
                    <a:srgbClr val="000000">
                      <a:alpha val="43137"/>
                    </a:srgbClr>
                  </a:outerShdw>
                </a:effectLst>
              </a:rPr>
              <a:t>هي </a:t>
            </a:r>
            <a:r>
              <a:rPr lang="ar-SA" sz="2000" b="1" dirty="0" smtClean="0">
                <a:solidFill>
                  <a:srgbClr val="C00000"/>
                </a:solidFill>
                <a:effectLst>
                  <a:outerShdw blurRad="38100" dist="38100" dir="2700000" algn="tl">
                    <a:srgbClr val="000000">
                      <a:alpha val="43137"/>
                    </a:srgbClr>
                  </a:outerShdw>
                </a:effectLst>
              </a:rPr>
              <a:t>أنواع </a:t>
            </a:r>
            <a:r>
              <a:rPr lang="ar-SA" sz="2000" b="1" dirty="0">
                <a:solidFill>
                  <a:srgbClr val="C00000"/>
                </a:solidFill>
                <a:effectLst>
                  <a:outerShdw blurRad="38100" dist="38100" dir="2700000" algn="tl">
                    <a:srgbClr val="000000">
                      <a:alpha val="43137"/>
                    </a:srgbClr>
                  </a:outerShdw>
                </a:effectLst>
              </a:rPr>
              <a:t>التغيرات في السلوك الذي تسعى مؤسسة تربوية كالمدرسة إلى إحداثها في سلوك التلاميذ. (تايلور) </a:t>
            </a:r>
            <a:endParaRPr lang="ar-IQ" sz="2000" b="1" dirty="0">
              <a:solidFill>
                <a:srgbClr val="C00000"/>
              </a:solidFill>
              <a:effectLst>
                <a:outerShdw blurRad="38100" dist="38100" dir="2700000" algn="tl">
                  <a:srgbClr val="000000">
                    <a:alpha val="43137"/>
                  </a:srgbClr>
                </a:outerShdw>
              </a:effectLst>
            </a:endParaRPr>
          </a:p>
        </p:txBody>
      </p:sp>
      <p:sp>
        <p:nvSpPr>
          <p:cNvPr id="7" name="TextBox 6"/>
          <p:cNvSpPr txBox="1"/>
          <p:nvPr/>
        </p:nvSpPr>
        <p:spPr>
          <a:xfrm>
            <a:off x="1475656" y="3717032"/>
            <a:ext cx="6915620" cy="707886"/>
          </a:xfrm>
          <a:prstGeom prst="rect">
            <a:avLst/>
          </a:prstGeom>
          <a:noFill/>
        </p:spPr>
        <p:txBody>
          <a:bodyPr wrap="square" rtlCol="1">
            <a:spAutoFit/>
          </a:bodyPr>
          <a:lstStyle/>
          <a:p>
            <a:pPr marL="342900" indent="-342900">
              <a:buFont typeface="Arial" pitchFamily="34" charset="0"/>
              <a:buChar char="•"/>
            </a:pPr>
            <a:r>
              <a:rPr lang="ar-IQ" sz="2000" b="1" dirty="0" smtClean="0">
                <a:solidFill>
                  <a:srgbClr val="C00000"/>
                </a:solidFill>
                <a:effectLst>
                  <a:outerShdw blurRad="38100" dist="38100" dir="2700000" algn="tl">
                    <a:srgbClr val="000000">
                      <a:alpha val="43137"/>
                    </a:srgbClr>
                  </a:outerShdw>
                </a:effectLst>
              </a:rPr>
              <a:t>وايضاً هي </a:t>
            </a:r>
            <a:r>
              <a:rPr lang="ar-SA" sz="2000" b="1" dirty="0" smtClean="0">
                <a:solidFill>
                  <a:srgbClr val="C00000"/>
                </a:solidFill>
                <a:effectLst>
                  <a:outerShdw blurRad="38100" dist="38100" dir="2700000" algn="tl">
                    <a:srgbClr val="000000">
                      <a:alpha val="43137"/>
                    </a:srgbClr>
                  </a:outerShdw>
                </a:effectLst>
              </a:rPr>
              <a:t>تلك </a:t>
            </a:r>
            <a:r>
              <a:rPr lang="ar-SA" sz="2000" b="1" dirty="0">
                <a:solidFill>
                  <a:srgbClr val="C00000"/>
                </a:solidFill>
                <a:effectLst>
                  <a:outerShdw blurRad="38100" dist="38100" dir="2700000" algn="tl">
                    <a:srgbClr val="000000">
                      <a:alpha val="43137"/>
                    </a:srgbClr>
                  </a:outerShdw>
                </a:effectLst>
              </a:rPr>
              <a:t>الصياغة التي تعبر بدقة ووضوح عن التغيّر المرجو إحداثه لدى التلميذ من خلال مروره بخبرة تعليمية </a:t>
            </a:r>
            <a:r>
              <a:rPr lang="ar-SA" sz="2000" b="1" dirty="0" smtClean="0">
                <a:solidFill>
                  <a:srgbClr val="C00000"/>
                </a:solidFill>
                <a:effectLst>
                  <a:outerShdw blurRad="38100" dist="38100" dir="2700000" algn="tl">
                    <a:srgbClr val="000000">
                      <a:alpha val="43137"/>
                    </a:srgbClr>
                  </a:outerShdw>
                </a:effectLst>
              </a:rPr>
              <a:t>معينة</a:t>
            </a:r>
            <a:r>
              <a:rPr lang="ar-IQ" sz="2000" b="1" dirty="0" smtClean="0">
                <a:solidFill>
                  <a:srgbClr val="C00000"/>
                </a:solidFill>
                <a:effectLst>
                  <a:outerShdw blurRad="38100" dist="38100" dir="2700000" algn="tl">
                    <a:srgbClr val="000000">
                      <a:alpha val="43137"/>
                    </a:srgbClr>
                  </a:outerShdw>
                </a:effectLst>
              </a:rPr>
              <a:t>.</a:t>
            </a:r>
            <a:r>
              <a:rPr lang="ar-SA" sz="2000" b="1" dirty="0" smtClean="0">
                <a:solidFill>
                  <a:srgbClr val="C00000"/>
                </a:solidFill>
                <a:effectLst>
                  <a:outerShdw blurRad="38100" dist="38100" dir="2700000" algn="tl">
                    <a:srgbClr val="000000">
                      <a:alpha val="43137"/>
                    </a:srgbClr>
                  </a:outerShdw>
                </a:effectLst>
              </a:rPr>
              <a:t> </a:t>
            </a:r>
            <a:r>
              <a:rPr lang="ar-SA" sz="2000" b="1" dirty="0">
                <a:solidFill>
                  <a:srgbClr val="C00000"/>
                </a:solidFill>
                <a:effectLst>
                  <a:outerShdw blurRad="38100" dist="38100" dir="2700000" algn="tl">
                    <a:srgbClr val="000000">
                      <a:alpha val="43137"/>
                    </a:srgbClr>
                  </a:outerShdw>
                </a:effectLst>
              </a:rPr>
              <a:t>(الدمرداش) </a:t>
            </a:r>
            <a:endParaRPr lang="ar-IQ" sz="2000" b="1" dirty="0">
              <a:solidFill>
                <a:srgbClr val="C00000"/>
              </a:solidFill>
              <a:effectLst>
                <a:outerShdw blurRad="38100" dist="38100" dir="2700000" algn="tl">
                  <a:srgbClr val="000000">
                    <a:alpha val="43137"/>
                  </a:srgbClr>
                </a:outerShdw>
              </a:effectLst>
            </a:endParaRPr>
          </a:p>
        </p:txBody>
      </p:sp>
      <p:sp>
        <p:nvSpPr>
          <p:cNvPr id="8" name="TextBox 7"/>
          <p:cNvSpPr txBox="1"/>
          <p:nvPr/>
        </p:nvSpPr>
        <p:spPr>
          <a:xfrm>
            <a:off x="1982564" y="4581127"/>
            <a:ext cx="6408712" cy="1015663"/>
          </a:xfrm>
          <a:prstGeom prst="rect">
            <a:avLst/>
          </a:prstGeom>
          <a:noFill/>
        </p:spPr>
        <p:txBody>
          <a:bodyPr wrap="square" rtlCol="1">
            <a:spAutoFit/>
          </a:bodyPr>
          <a:lstStyle/>
          <a:p>
            <a:pPr marL="342900" indent="-342900">
              <a:buFont typeface="Arial" pitchFamily="34" charset="0"/>
              <a:buChar char="•"/>
            </a:pPr>
            <a:r>
              <a:rPr lang="ar-IQ" sz="2000" b="1" dirty="0" smtClean="0">
                <a:solidFill>
                  <a:srgbClr val="C00000"/>
                </a:solidFill>
                <a:effectLst>
                  <a:outerShdw blurRad="38100" dist="38100" dir="2700000" algn="tl">
                    <a:srgbClr val="000000">
                      <a:alpha val="43137"/>
                    </a:srgbClr>
                  </a:outerShdw>
                </a:effectLst>
              </a:rPr>
              <a:t>وهي </a:t>
            </a:r>
            <a:r>
              <a:rPr lang="ar-SA" sz="2000" b="1" dirty="0" smtClean="0">
                <a:solidFill>
                  <a:srgbClr val="C00000"/>
                </a:solidFill>
                <a:effectLst>
                  <a:outerShdw blurRad="38100" dist="38100" dir="2700000" algn="tl">
                    <a:srgbClr val="000000">
                      <a:alpha val="43137"/>
                    </a:srgbClr>
                  </a:outerShdw>
                </a:effectLst>
              </a:rPr>
              <a:t>عبارة </a:t>
            </a:r>
            <a:r>
              <a:rPr lang="ar-SA" sz="2000" b="1" dirty="0">
                <a:solidFill>
                  <a:srgbClr val="C00000"/>
                </a:solidFill>
                <a:effectLst>
                  <a:outerShdw blurRad="38100" dist="38100" dir="2700000" algn="tl">
                    <a:srgbClr val="000000">
                      <a:alpha val="43137"/>
                    </a:srgbClr>
                  </a:outerShdw>
                </a:effectLst>
              </a:rPr>
              <a:t>تصف التغير المرغوب فيه في مستوى خبرة أو سلوك الفرد عندما يكمل خبرة تربوية معينة بنجاح ،بحيث يكون هذا التغير قابلاً للملاحظة </a:t>
            </a:r>
            <a:r>
              <a:rPr lang="ar-SA" sz="2000" b="1" dirty="0" smtClean="0">
                <a:solidFill>
                  <a:srgbClr val="C00000"/>
                </a:solidFill>
                <a:effectLst>
                  <a:outerShdw blurRad="38100" dist="38100" dir="2700000" algn="tl">
                    <a:srgbClr val="000000">
                      <a:alpha val="43137"/>
                    </a:srgbClr>
                  </a:outerShdw>
                </a:effectLst>
              </a:rPr>
              <a:t>والقياس</a:t>
            </a:r>
            <a:r>
              <a:rPr lang="ar-IQ" sz="2000" b="1" dirty="0">
                <a:solidFill>
                  <a:srgbClr val="C00000"/>
                </a:solidFill>
                <a:effectLst>
                  <a:outerShdw blurRad="38100" dist="38100" dir="2700000" algn="tl">
                    <a:srgbClr val="000000">
                      <a:alpha val="43137"/>
                    </a:srgbClr>
                  </a:outerShdw>
                </a:effectLst>
              </a:rPr>
              <a:t>. (عميرة)</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0167" y="440667"/>
            <a:ext cx="1629531" cy="1152129"/>
          </a:xfrm>
          <a:prstGeom prst="rect">
            <a:avLst/>
          </a:prstGeom>
        </p:spPr>
      </p:pic>
    </p:spTree>
    <p:extLst>
      <p:ext uri="{BB962C8B-B14F-4D97-AF65-F5344CB8AC3E}">
        <p14:creationId xmlns:p14="http://schemas.microsoft.com/office/powerpoint/2010/main" val="40044894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750" fill="hold"/>
                                        <p:tgtEl>
                                          <p:spTgt spid="3"/>
                                        </p:tgtEl>
                                        <p:attrNameLst>
                                          <p:attrName>ppt_x</p:attrName>
                                        </p:attrNameLst>
                                      </p:cBhvr>
                                      <p:tavLst>
                                        <p:tav tm="0">
                                          <p:val>
                                            <p:strVal val="1+#ppt_w/2"/>
                                          </p:val>
                                        </p:tav>
                                        <p:tav tm="100000">
                                          <p:val>
                                            <p:strVal val="#ppt_x"/>
                                          </p:val>
                                        </p:tav>
                                      </p:tavLst>
                                    </p:anim>
                                    <p:anim calcmode="lin" valueType="num">
                                      <p:cBhvr additive="base">
                                        <p:cTn id="18" dur="7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3250"/>
                            </p:stCondLst>
                            <p:childTnLst>
                              <p:par>
                                <p:cTn id="20" presetID="6"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1000"/>
                                        <p:tgtEl>
                                          <p:spTgt spid="4"/>
                                        </p:tgtEl>
                                      </p:cBhvr>
                                    </p:animEffect>
                                  </p:childTnLst>
                                </p:cTn>
                              </p:par>
                            </p:childTnLst>
                          </p:cTn>
                        </p:par>
                        <p:par>
                          <p:cTn id="23" fill="hold">
                            <p:stCondLst>
                              <p:cond delay="4250"/>
                            </p:stCondLst>
                            <p:childTnLst>
                              <p:par>
                                <p:cTn id="24" presetID="6"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ircle(in)">
                                      <p:cBhvr>
                                        <p:cTn id="26" dur="2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8">
                                            <p:txEl>
                                              <p:pRg st="0" end="0"/>
                                            </p:txEl>
                                          </p:spTgt>
                                        </p:tgtEl>
                                        <p:attrNameLst>
                                          <p:attrName>style.visibility</p:attrName>
                                        </p:attrNameLst>
                                      </p:cBhvr>
                                      <p:to>
                                        <p:strVal val="visible"/>
                                      </p:to>
                                    </p:set>
                                    <p:anim calcmode="lin" valueType="num">
                                      <p:cBhvr>
                                        <p:cTn id="38"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4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39752" y="620688"/>
            <a:ext cx="439248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000" b="1" dirty="0" smtClean="0">
                <a:latin typeface="29LT Bukra Bold Italic" pitchFamily="34" charset="-78"/>
                <a:cs typeface="29LT Bukra Bold Italic" pitchFamily="34" charset="-78"/>
              </a:rPr>
              <a:t>نماذج من الاهداف العامة</a:t>
            </a:r>
            <a:endParaRPr lang="ar-IQ" sz="2000" b="1" dirty="0">
              <a:latin typeface="29LT Bukra Bold Italic" pitchFamily="34" charset="-78"/>
              <a:cs typeface="29LT Bukra Bold Italic" pitchFamily="34" charset="-78"/>
            </a:endParaRPr>
          </a:p>
        </p:txBody>
      </p:sp>
      <p:sp>
        <p:nvSpPr>
          <p:cNvPr id="3" name="TextBox 2"/>
          <p:cNvSpPr txBox="1"/>
          <p:nvPr/>
        </p:nvSpPr>
        <p:spPr>
          <a:xfrm>
            <a:off x="539552" y="1556792"/>
            <a:ext cx="8280920" cy="400110"/>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1">
            <a:spAutoFit/>
          </a:bodyPr>
          <a:lstStyle/>
          <a:p>
            <a:r>
              <a:rPr lang="ar-IQ" sz="2000" b="1" dirty="0" smtClean="0">
                <a:solidFill>
                  <a:srgbClr val="C00000"/>
                </a:solidFill>
                <a:effectLst>
                  <a:outerShdw blurRad="38100" dist="38100" dir="2700000" algn="tl">
                    <a:srgbClr val="000000">
                      <a:alpha val="43137"/>
                    </a:srgbClr>
                  </a:outerShdw>
                </a:effectLst>
                <a:latin typeface="+mj-lt"/>
              </a:rPr>
              <a:t>من النماذج العامة نأخذ تصنيف (بلوم) وهو من اشهر التصنيفات انتشاراً في الاهداف التربوية</a:t>
            </a:r>
            <a:endParaRPr lang="ar-IQ" sz="2000" b="1" dirty="0">
              <a:solidFill>
                <a:srgbClr val="C00000"/>
              </a:solidFill>
              <a:effectLst>
                <a:outerShdw blurRad="38100" dist="38100" dir="2700000" algn="tl">
                  <a:srgbClr val="000000">
                    <a:alpha val="43137"/>
                  </a:srgbClr>
                </a:outerShdw>
              </a:effectLst>
              <a:latin typeface="+mj-lt"/>
            </a:endParaRPr>
          </a:p>
        </p:txBody>
      </p:sp>
      <p:sp>
        <p:nvSpPr>
          <p:cNvPr id="5" name="Rectangle 4"/>
          <p:cNvSpPr/>
          <p:nvPr/>
        </p:nvSpPr>
        <p:spPr>
          <a:xfrm>
            <a:off x="251520" y="2204864"/>
            <a:ext cx="8784976" cy="400110"/>
          </a:xfrm>
          <a:prstGeom prst="rect">
            <a:avLst/>
          </a:prstGeom>
          <a:solidFill>
            <a:schemeClr val="bg1">
              <a:lumMod val="95000"/>
            </a:schemeClr>
          </a:solidFill>
          <a:ln>
            <a:solidFill>
              <a:schemeClr val="accent6">
                <a:lumMod val="40000"/>
                <a:lumOff val="6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ar-SA" sz="2000" b="1" dirty="0">
                <a:solidFill>
                  <a:srgbClr val="C00000"/>
                </a:solidFill>
                <a:effectLst>
                  <a:outerShdw blurRad="38100" dist="38100" dir="2700000" algn="tl">
                    <a:srgbClr val="000000">
                      <a:alpha val="43137"/>
                    </a:srgbClr>
                  </a:outerShdw>
                </a:effectLst>
              </a:rPr>
              <a:t>وقد صنفت الأهداف بموجب هذا التصنيف إلى ثلاثة مجالات كبرى وتحت كل مجال عدد من </a:t>
            </a:r>
            <a:r>
              <a:rPr lang="ar-SA" sz="2000" b="1" dirty="0" smtClean="0">
                <a:solidFill>
                  <a:srgbClr val="C00000"/>
                </a:solidFill>
                <a:effectLst>
                  <a:outerShdw blurRad="38100" dist="38100" dir="2700000" algn="tl">
                    <a:srgbClr val="000000">
                      <a:alpha val="43137"/>
                    </a:srgbClr>
                  </a:outerShdw>
                </a:effectLst>
              </a:rPr>
              <a:t>المستويات</a:t>
            </a:r>
            <a:r>
              <a:rPr lang="ar-IQ" sz="2000" b="1" dirty="0" smtClean="0">
                <a:solidFill>
                  <a:srgbClr val="C00000"/>
                </a:solidFill>
                <a:effectLst>
                  <a:outerShdw blurRad="38100" dist="38100" dir="2700000" algn="tl">
                    <a:srgbClr val="000000">
                      <a:alpha val="43137"/>
                    </a:srgbClr>
                  </a:outerShdw>
                </a:effectLst>
              </a:rPr>
              <a:t> هي:</a:t>
            </a:r>
            <a:endParaRPr lang="ar-IQ" sz="2000" b="1" dirty="0">
              <a:solidFill>
                <a:srgbClr val="C00000"/>
              </a:solidFill>
              <a:effectLst>
                <a:outerShdw blurRad="38100" dist="38100" dir="2700000" algn="tl">
                  <a:srgbClr val="000000">
                    <a:alpha val="43137"/>
                  </a:srgbClr>
                </a:outerShdw>
              </a:effectLst>
            </a:endParaRPr>
          </a:p>
        </p:txBody>
      </p:sp>
      <p:sp>
        <p:nvSpPr>
          <p:cNvPr id="7" name="TextBox 6"/>
          <p:cNvSpPr txBox="1"/>
          <p:nvPr/>
        </p:nvSpPr>
        <p:spPr>
          <a:xfrm>
            <a:off x="4680012" y="2950344"/>
            <a:ext cx="3818520" cy="461665"/>
          </a:xfrm>
          <a:prstGeom prst="rect">
            <a:avLst/>
          </a:prstGeom>
          <a:noFill/>
        </p:spPr>
        <p:txBody>
          <a:bodyPr wrap="square" rtlCol="1">
            <a:spAutoFit/>
          </a:bodyPr>
          <a:lstStyle/>
          <a:p>
            <a:r>
              <a:rPr lang="ar-IQ" sz="2400" b="1" dirty="0" smtClean="0">
                <a:solidFill>
                  <a:srgbClr val="C00000"/>
                </a:solidFill>
                <a:latin typeface="29LT Bukra Bold Italic" pitchFamily="34" charset="-78"/>
                <a:cs typeface="29LT Bukra Bold Italic" pitchFamily="34" charset="-78"/>
              </a:rPr>
              <a:t>اولاً : المجال المعرفي</a:t>
            </a:r>
            <a:endParaRPr lang="ar-IQ" sz="2400" b="1" dirty="0">
              <a:solidFill>
                <a:srgbClr val="C00000"/>
              </a:solidFill>
              <a:latin typeface="29LT Bukra Bold Italic" pitchFamily="34" charset="-78"/>
              <a:cs typeface="29LT Bukra Bold Italic" pitchFamily="34" charset="-78"/>
            </a:endParaRPr>
          </a:p>
        </p:txBody>
      </p:sp>
      <p:sp>
        <p:nvSpPr>
          <p:cNvPr id="8" name="TextBox 7"/>
          <p:cNvSpPr txBox="1"/>
          <p:nvPr/>
        </p:nvSpPr>
        <p:spPr>
          <a:xfrm>
            <a:off x="4680012" y="3850580"/>
            <a:ext cx="3818520" cy="461665"/>
          </a:xfrm>
          <a:prstGeom prst="rect">
            <a:avLst/>
          </a:prstGeom>
          <a:noFill/>
        </p:spPr>
        <p:txBody>
          <a:bodyPr wrap="square" rtlCol="1">
            <a:spAutoFit/>
          </a:bodyPr>
          <a:lstStyle/>
          <a:p>
            <a:r>
              <a:rPr lang="ar-IQ" sz="2400" b="1" dirty="0" smtClean="0">
                <a:solidFill>
                  <a:srgbClr val="C00000"/>
                </a:solidFill>
                <a:latin typeface="29LT Bukra Bold Italic" pitchFamily="34" charset="-78"/>
                <a:cs typeface="29LT Bukra Bold Italic" pitchFamily="34" charset="-78"/>
              </a:rPr>
              <a:t>ثانياً: المجال الوجداني</a:t>
            </a:r>
            <a:endParaRPr lang="ar-IQ" sz="2400" b="1" dirty="0">
              <a:solidFill>
                <a:srgbClr val="C00000"/>
              </a:solidFill>
              <a:latin typeface="29LT Bukra Bold Italic" pitchFamily="34" charset="-78"/>
              <a:cs typeface="29LT Bukra Bold Italic" pitchFamily="34" charset="-78"/>
            </a:endParaRPr>
          </a:p>
        </p:txBody>
      </p:sp>
      <p:sp>
        <p:nvSpPr>
          <p:cNvPr id="9" name="TextBox 8"/>
          <p:cNvSpPr txBox="1"/>
          <p:nvPr/>
        </p:nvSpPr>
        <p:spPr>
          <a:xfrm>
            <a:off x="4283968" y="4823073"/>
            <a:ext cx="4217900" cy="461665"/>
          </a:xfrm>
          <a:prstGeom prst="rect">
            <a:avLst/>
          </a:prstGeom>
          <a:noFill/>
        </p:spPr>
        <p:txBody>
          <a:bodyPr wrap="square" rtlCol="1">
            <a:spAutoFit/>
          </a:bodyPr>
          <a:lstStyle/>
          <a:p>
            <a:r>
              <a:rPr lang="ar-IQ" sz="2400" b="1" dirty="0" smtClean="0">
                <a:solidFill>
                  <a:srgbClr val="C00000"/>
                </a:solidFill>
                <a:latin typeface="29LT Bukra Bold Italic" pitchFamily="34" charset="-78"/>
                <a:cs typeface="29LT Bukra Bold Italic" pitchFamily="34" charset="-78"/>
              </a:rPr>
              <a:t>ثالثاً: المجال النفس حركي</a:t>
            </a:r>
            <a:endParaRPr lang="ar-IQ" sz="2400" b="1" dirty="0">
              <a:solidFill>
                <a:srgbClr val="C00000"/>
              </a:solidFill>
              <a:latin typeface="29LT Bukra Bold Italic" pitchFamily="34" charset="-78"/>
              <a:cs typeface="29LT Bukra Bold Italic" pitchFamily="34" charset="-78"/>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9832" y="2775920"/>
            <a:ext cx="869104" cy="869104"/>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9832" y="3712024"/>
            <a:ext cx="869104" cy="869104"/>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54606" y="4812808"/>
            <a:ext cx="869104" cy="482193"/>
          </a:xfrm>
          <a:prstGeom prst="rect">
            <a:avLst/>
          </a:prstGeom>
        </p:spPr>
      </p:pic>
    </p:spTree>
    <p:extLst>
      <p:ext uri="{BB962C8B-B14F-4D97-AF65-F5344CB8AC3E}">
        <p14:creationId xmlns:p14="http://schemas.microsoft.com/office/powerpoint/2010/main" val="316779999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par>
                          <p:cTn id="18" fill="hold">
                            <p:stCondLst>
                              <p:cond delay="1500"/>
                            </p:stCondLst>
                            <p:childTnLst>
                              <p:par>
                                <p:cTn id="19" presetID="2" presetClass="entr" presetSubtype="2" fill="hold" grpId="1"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750" fill="hold"/>
                                        <p:tgtEl>
                                          <p:spTgt spid="7"/>
                                        </p:tgtEl>
                                        <p:attrNameLst>
                                          <p:attrName>ppt_x</p:attrName>
                                        </p:attrNameLst>
                                      </p:cBhvr>
                                      <p:tavLst>
                                        <p:tav tm="0">
                                          <p:val>
                                            <p:strVal val="1+#ppt_w/2"/>
                                          </p:val>
                                        </p:tav>
                                        <p:tav tm="100000">
                                          <p:val>
                                            <p:strVal val="#ppt_x"/>
                                          </p:val>
                                        </p:tav>
                                      </p:tavLst>
                                    </p:anim>
                                    <p:anim calcmode="lin" valueType="num">
                                      <p:cBhvr additive="base">
                                        <p:cTn id="22" dur="750" fill="hold"/>
                                        <p:tgtEl>
                                          <p:spTgt spid="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2" presetClass="entr" presetSubtype="8"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750" fill="hold"/>
                                        <p:tgtEl>
                                          <p:spTgt spid="11"/>
                                        </p:tgtEl>
                                        <p:attrNameLst>
                                          <p:attrName>ppt_x</p:attrName>
                                        </p:attrNameLst>
                                      </p:cBhvr>
                                      <p:tavLst>
                                        <p:tav tm="0">
                                          <p:val>
                                            <p:strVal val="0-#ppt_w/2"/>
                                          </p:val>
                                        </p:tav>
                                        <p:tav tm="100000">
                                          <p:val>
                                            <p:strVal val="#ppt_x"/>
                                          </p:val>
                                        </p:tav>
                                      </p:tavLst>
                                    </p:anim>
                                    <p:anim calcmode="lin" valueType="num">
                                      <p:cBhvr additive="base">
                                        <p:cTn id="27" dur="750" fill="hold"/>
                                        <p:tgtEl>
                                          <p:spTgt spid="11"/>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 presetClass="entr" presetSubtype="2"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1000" fill="hold"/>
                                        <p:tgtEl>
                                          <p:spTgt spid="8"/>
                                        </p:tgtEl>
                                        <p:attrNameLst>
                                          <p:attrName>ppt_x</p:attrName>
                                        </p:attrNameLst>
                                      </p:cBhvr>
                                      <p:tavLst>
                                        <p:tav tm="0">
                                          <p:val>
                                            <p:strVal val="1+#ppt_w/2"/>
                                          </p:val>
                                        </p:tav>
                                        <p:tav tm="100000">
                                          <p:val>
                                            <p:strVal val="#ppt_x"/>
                                          </p:val>
                                        </p:tav>
                                      </p:tavLst>
                                    </p:anim>
                                    <p:anim calcmode="lin" valueType="num">
                                      <p:cBhvr additive="base">
                                        <p:cTn id="32" dur="1000" fill="hold"/>
                                        <p:tgtEl>
                                          <p:spTgt spid="8"/>
                                        </p:tgtEl>
                                        <p:attrNameLst>
                                          <p:attrName>ppt_y</p:attrName>
                                        </p:attrNameLst>
                                      </p:cBhvr>
                                      <p:tavLst>
                                        <p:tav tm="0">
                                          <p:val>
                                            <p:strVal val="#ppt_y"/>
                                          </p:val>
                                        </p:tav>
                                        <p:tav tm="100000">
                                          <p:val>
                                            <p:strVal val="#ppt_y"/>
                                          </p:val>
                                        </p:tav>
                                      </p:tavLst>
                                    </p:anim>
                                  </p:childTnLst>
                                </p:cTn>
                              </p:par>
                            </p:childTnLst>
                          </p:cTn>
                        </p:par>
                        <p:par>
                          <p:cTn id="33" fill="hold">
                            <p:stCondLst>
                              <p:cond delay="4000"/>
                            </p:stCondLst>
                            <p:childTnLst>
                              <p:par>
                                <p:cTn id="34" presetID="2" presetClass="entr" presetSubtype="8"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0-#ppt_w/2"/>
                                          </p:val>
                                        </p:tav>
                                        <p:tav tm="100000">
                                          <p:val>
                                            <p:strVal val="#ppt_x"/>
                                          </p:val>
                                        </p:tav>
                                      </p:tavLst>
                                    </p:anim>
                                    <p:anim calcmode="lin" valueType="num">
                                      <p:cBhvr additive="base">
                                        <p:cTn id="37" dur="1000" fill="hold"/>
                                        <p:tgtEl>
                                          <p:spTgt spid="12"/>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2" presetClass="entr" presetSubtype="4"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1250" fill="hold"/>
                                        <p:tgtEl>
                                          <p:spTgt spid="9"/>
                                        </p:tgtEl>
                                        <p:attrNameLst>
                                          <p:attrName>ppt_x</p:attrName>
                                        </p:attrNameLst>
                                      </p:cBhvr>
                                      <p:tavLst>
                                        <p:tav tm="0">
                                          <p:val>
                                            <p:strVal val="#ppt_x"/>
                                          </p:val>
                                        </p:tav>
                                        <p:tav tm="100000">
                                          <p:val>
                                            <p:strVal val="#ppt_x"/>
                                          </p:val>
                                        </p:tav>
                                      </p:tavLst>
                                    </p:anim>
                                    <p:anim calcmode="lin" valueType="num">
                                      <p:cBhvr additive="base">
                                        <p:cTn id="42" dur="1250" fill="hold"/>
                                        <p:tgtEl>
                                          <p:spTgt spid="9"/>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8" fill="hold"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500" fill="hold"/>
                                        <p:tgtEl>
                                          <p:spTgt spid="13"/>
                                        </p:tgtEl>
                                        <p:attrNameLst>
                                          <p:attrName>ppt_x</p:attrName>
                                        </p:attrNameLst>
                                      </p:cBhvr>
                                      <p:tavLst>
                                        <p:tav tm="0">
                                          <p:val>
                                            <p:strVal val="0-#ppt_w/2"/>
                                          </p:val>
                                        </p:tav>
                                        <p:tav tm="100000">
                                          <p:val>
                                            <p:strVal val="#ppt_x"/>
                                          </p:val>
                                        </p:tav>
                                      </p:tavLst>
                                    </p:anim>
                                    <p:anim calcmode="lin" valueType="num">
                                      <p:cBhvr additive="base">
                                        <p:cTn id="47"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7" grpId="1"/>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68144" y="620688"/>
            <a:ext cx="3096344"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latin typeface="29LT Bukra Bold Italic" pitchFamily="34" charset="-78"/>
                <a:cs typeface="29LT Bukra Bold Italic" pitchFamily="34" charset="-78"/>
              </a:rPr>
              <a:t>المجال المعرفي (العقلي)</a:t>
            </a:r>
            <a:endParaRPr lang="ar-IQ" dirty="0">
              <a:latin typeface="29LT Bukra Bold Italic" pitchFamily="34" charset="-78"/>
              <a:cs typeface="29LT Bukra Bold Italic" pitchFamily="34" charset="-78"/>
            </a:endParaRPr>
          </a:p>
        </p:txBody>
      </p:sp>
      <p:sp>
        <p:nvSpPr>
          <p:cNvPr id="3" name="TextBox 2"/>
          <p:cNvSpPr txBox="1"/>
          <p:nvPr/>
        </p:nvSpPr>
        <p:spPr>
          <a:xfrm>
            <a:off x="2843808" y="1700808"/>
            <a:ext cx="5688632" cy="369332"/>
          </a:xfrm>
          <a:prstGeom prst="rect">
            <a:avLst/>
          </a:prstGeom>
          <a:solidFill>
            <a:schemeClr val="bg1"/>
          </a:solidFill>
          <a:ln>
            <a:solidFill>
              <a:schemeClr val="accent1"/>
            </a:solidFill>
          </a:ln>
        </p:spPr>
        <p:style>
          <a:lnRef idx="2">
            <a:schemeClr val="accent1"/>
          </a:lnRef>
          <a:fillRef idx="1">
            <a:schemeClr val="lt1"/>
          </a:fillRef>
          <a:effectRef idx="0">
            <a:schemeClr val="accent1"/>
          </a:effectRef>
          <a:fontRef idx="minor">
            <a:schemeClr val="dk1"/>
          </a:fontRef>
        </p:style>
        <p:txBody>
          <a:bodyPr wrap="square" rtlCol="1">
            <a:spAutoFit/>
          </a:bodyPr>
          <a:lstStyle/>
          <a:p>
            <a:r>
              <a:rPr lang="ar-SA" dirty="0">
                <a:solidFill>
                  <a:srgbClr val="C00000"/>
                </a:solidFill>
                <a:effectLst>
                  <a:outerShdw blurRad="38100" dist="38100" dir="2700000" algn="tl">
                    <a:srgbClr val="000000">
                      <a:alpha val="43137"/>
                    </a:srgbClr>
                  </a:outerShdw>
                </a:effectLst>
              </a:rPr>
              <a:t>تصنف العمليات العقلية في هذا المجال الى ستة مستويات عقلية </a:t>
            </a:r>
            <a:r>
              <a:rPr lang="ar-SA" dirty="0" smtClean="0">
                <a:solidFill>
                  <a:srgbClr val="C00000"/>
                </a:solidFill>
                <a:effectLst>
                  <a:outerShdw blurRad="38100" dist="38100" dir="2700000" algn="tl">
                    <a:srgbClr val="000000">
                      <a:alpha val="43137"/>
                    </a:srgbClr>
                  </a:outerShdw>
                </a:effectLst>
              </a:rPr>
              <a:t>متدرجة</a:t>
            </a:r>
            <a:r>
              <a:rPr lang="ar-IQ" dirty="0" smtClean="0">
                <a:solidFill>
                  <a:srgbClr val="C00000"/>
                </a:solidFill>
                <a:effectLst>
                  <a:outerShdw blurRad="38100" dist="38100" dir="2700000" algn="tl">
                    <a:srgbClr val="000000">
                      <a:alpha val="43137"/>
                    </a:srgbClr>
                  </a:outerShdw>
                </a:effectLst>
              </a:rPr>
              <a:t> هي:</a:t>
            </a:r>
            <a:r>
              <a:rPr lang="ar-SA" dirty="0" smtClean="0">
                <a:solidFill>
                  <a:srgbClr val="C00000"/>
                </a:solidFill>
                <a:effectLst>
                  <a:outerShdw blurRad="38100" dist="38100" dir="2700000" algn="tl">
                    <a:srgbClr val="000000">
                      <a:alpha val="43137"/>
                    </a:srgbClr>
                  </a:outerShdw>
                </a:effectLst>
              </a:rPr>
              <a:t> </a:t>
            </a:r>
            <a:endParaRPr lang="ar-IQ" dirty="0">
              <a:solidFill>
                <a:srgbClr val="C00000"/>
              </a:solidFill>
              <a:effectLst>
                <a:outerShdw blurRad="38100" dist="38100" dir="2700000" algn="tl">
                  <a:srgbClr val="000000">
                    <a:alpha val="43137"/>
                  </a:srgbClr>
                </a:outerShdw>
              </a:effectLst>
            </a:endParaRPr>
          </a:p>
        </p:txBody>
      </p:sp>
      <p:sp>
        <p:nvSpPr>
          <p:cNvPr id="4" name="TextBox 3"/>
          <p:cNvSpPr txBox="1"/>
          <p:nvPr/>
        </p:nvSpPr>
        <p:spPr>
          <a:xfrm>
            <a:off x="6156176" y="2492897"/>
            <a:ext cx="2376264" cy="400110"/>
          </a:xfrm>
          <a:prstGeom prst="rect">
            <a:avLst/>
          </a:prstGeom>
          <a:solidFill>
            <a:srgbClr val="C8BBBA">
              <a:alpha val="74902"/>
            </a:srgbClr>
          </a:solidFill>
          <a:ln>
            <a:solidFill>
              <a:schemeClr val="accent1"/>
            </a:solidFill>
          </a:ln>
        </p:spPr>
        <p:style>
          <a:lnRef idx="2">
            <a:schemeClr val="accent1"/>
          </a:lnRef>
          <a:fillRef idx="1">
            <a:schemeClr val="lt1"/>
          </a:fillRef>
          <a:effectRef idx="0">
            <a:schemeClr val="accent1"/>
          </a:effectRef>
          <a:fontRef idx="minor">
            <a:schemeClr val="dk1"/>
          </a:fontRef>
        </p:style>
        <p:txBody>
          <a:bodyPr wrap="square" rtlCol="1">
            <a:spAutoFit/>
          </a:bodyPr>
          <a:lstStyle/>
          <a:p>
            <a:pPr lvl="0"/>
            <a:r>
              <a:rPr lang="ar-IQ" sz="2000" b="1" dirty="0" smtClean="0">
                <a:solidFill>
                  <a:srgbClr val="C00000"/>
                </a:solidFill>
              </a:rPr>
              <a:t>1- </a:t>
            </a:r>
            <a:r>
              <a:rPr lang="ar-SA" sz="2000" b="1" dirty="0" smtClean="0">
                <a:solidFill>
                  <a:srgbClr val="C00000"/>
                </a:solidFill>
              </a:rPr>
              <a:t>المعرفة </a:t>
            </a:r>
            <a:r>
              <a:rPr lang="ar-SA" sz="2000" b="1" dirty="0">
                <a:solidFill>
                  <a:srgbClr val="C00000"/>
                </a:solidFill>
              </a:rPr>
              <a:t>(التذكر</a:t>
            </a:r>
            <a:r>
              <a:rPr lang="ar-SA" sz="2000" b="1" dirty="0" smtClean="0">
                <a:solidFill>
                  <a:srgbClr val="C00000"/>
                </a:solidFill>
              </a:rPr>
              <a:t>)</a:t>
            </a:r>
            <a:endParaRPr lang="en-US" sz="2000" b="1" dirty="0">
              <a:solidFill>
                <a:srgbClr val="C00000"/>
              </a:solidFill>
            </a:endParaRPr>
          </a:p>
        </p:txBody>
      </p:sp>
      <p:sp>
        <p:nvSpPr>
          <p:cNvPr id="5" name="TextBox 4"/>
          <p:cNvSpPr txBox="1"/>
          <p:nvPr/>
        </p:nvSpPr>
        <p:spPr>
          <a:xfrm>
            <a:off x="611560" y="2862229"/>
            <a:ext cx="7776864" cy="646331"/>
          </a:xfrm>
          <a:prstGeom prst="rect">
            <a:avLst/>
          </a:prstGeom>
          <a:noFill/>
        </p:spPr>
        <p:txBody>
          <a:bodyPr wrap="square" rtlCol="1">
            <a:spAutoFit/>
          </a:bodyPr>
          <a:lstStyle/>
          <a:p>
            <a:r>
              <a:rPr lang="ar-IQ" b="1" dirty="0">
                <a:solidFill>
                  <a:srgbClr val="C00000"/>
                </a:solidFill>
              </a:rPr>
              <a:t>يعتمد هذا المستوى على عملية التذكر واسترجاع المعلومات </a:t>
            </a:r>
            <a:r>
              <a:rPr lang="ar-SA" b="1" dirty="0">
                <a:solidFill>
                  <a:srgbClr val="C00000"/>
                </a:solidFill>
              </a:rPr>
              <a:t>او الاختبارات التي تؤكد على التذكر أما عن طريق التعرف على الأفكار أو المادة أو الظواهر أو عن طريق استدعائها</a:t>
            </a:r>
            <a:r>
              <a:rPr lang="ar-SA" b="1" dirty="0" smtClean="0">
                <a:solidFill>
                  <a:srgbClr val="C00000"/>
                </a:solidFill>
              </a:rPr>
              <a:t>.</a:t>
            </a:r>
            <a:endParaRPr lang="en-US" b="1" dirty="0">
              <a:solidFill>
                <a:srgbClr val="C00000"/>
              </a:solidFill>
            </a:endParaRPr>
          </a:p>
        </p:txBody>
      </p:sp>
      <p:sp>
        <p:nvSpPr>
          <p:cNvPr id="7" name="TextBox 6"/>
          <p:cNvSpPr txBox="1"/>
          <p:nvPr/>
        </p:nvSpPr>
        <p:spPr>
          <a:xfrm>
            <a:off x="6161484" y="3645024"/>
            <a:ext cx="2376264" cy="400110"/>
          </a:xfrm>
          <a:prstGeom prst="rect">
            <a:avLst/>
          </a:prstGeom>
          <a:solidFill>
            <a:srgbClr val="C8BBBA">
              <a:alpha val="74902"/>
            </a:srgbClr>
          </a:solidFill>
          <a:ln>
            <a:solidFill>
              <a:schemeClr val="accent1"/>
            </a:solidFill>
          </a:ln>
        </p:spPr>
        <p:style>
          <a:lnRef idx="2">
            <a:schemeClr val="accent1"/>
          </a:lnRef>
          <a:fillRef idx="1">
            <a:schemeClr val="lt1"/>
          </a:fillRef>
          <a:effectRef idx="0">
            <a:schemeClr val="accent1"/>
          </a:effectRef>
          <a:fontRef idx="minor">
            <a:schemeClr val="dk1"/>
          </a:fontRef>
        </p:style>
        <p:txBody>
          <a:bodyPr wrap="square" rtlCol="1">
            <a:spAutoFit/>
          </a:bodyPr>
          <a:lstStyle/>
          <a:p>
            <a:pPr lvl="0"/>
            <a:r>
              <a:rPr lang="ar-IQ" sz="2000" b="1" dirty="0" smtClean="0">
                <a:solidFill>
                  <a:srgbClr val="C00000"/>
                </a:solidFill>
              </a:rPr>
              <a:t>2- </a:t>
            </a:r>
            <a:r>
              <a:rPr lang="ar-SA" sz="2000" b="1" dirty="0" smtClean="0">
                <a:solidFill>
                  <a:srgbClr val="C00000"/>
                </a:solidFill>
              </a:rPr>
              <a:t>الاستيعاب </a:t>
            </a:r>
            <a:r>
              <a:rPr lang="ar-SA" sz="2000" b="1" dirty="0">
                <a:solidFill>
                  <a:srgbClr val="C00000"/>
                </a:solidFill>
              </a:rPr>
              <a:t>(الفهم)</a:t>
            </a:r>
            <a:endParaRPr lang="en-US" sz="2000" dirty="0">
              <a:solidFill>
                <a:srgbClr val="C00000"/>
              </a:solidFill>
            </a:endParaRPr>
          </a:p>
        </p:txBody>
      </p:sp>
      <p:sp>
        <p:nvSpPr>
          <p:cNvPr id="8" name="Rectangle 7"/>
          <p:cNvSpPr/>
          <p:nvPr/>
        </p:nvSpPr>
        <p:spPr>
          <a:xfrm>
            <a:off x="832396" y="4108430"/>
            <a:ext cx="7452320" cy="369332"/>
          </a:xfrm>
          <a:prstGeom prst="rect">
            <a:avLst/>
          </a:prstGeom>
        </p:spPr>
        <p:txBody>
          <a:bodyPr wrap="square">
            <a:spAutoFit/>
          </a:bodyPr>
          <a:lstStyle/>
          <a:p>
            <a:r>
              <a:rPr lang="ar-SA" b="1" dirty="0">
                <a:solidFill>
                  <a:srgbClr val="C00000"/>
                </a:solidFill>
              </a:rPr>
              <a:t>ويتعلق بإدراك واستيعاب الحقائق والمعاني وتفسيرها وترجمتها من صورة الى اخرى.</a:t>
            </a:r>
            <a:endParaRPr lang="en-US" b="1" dirty="0">
              <a:solidFill>
                <a:srgbClr val="C00000"/>
              </a:solidFill>
            </a:endParaRPr>
          </a:p>
        </p:txBody>
      </p:sp>
      <p:sp>
        <p:nvSpPr>
          <p:cNvPr id="10" name="TextBox 9"/>
          <p:cNvSpPr txBox="1"/>
          <p:nvPr/>
        </p:nvSpPr>
        <p:spPr>
          <a:xfrm>
            <a:off x="6156176" y="4653136"/>
            <a:ext cx="2376264" cy="400110"/>
          </a:xfrm>
          <a:prstGeom prst="rect">
            <a:avLst/>
          </a:prstGeom>
          <a:solidFill>
            <a:srgbClr val="C8BBBA">
              <a:alpha val="74902"/>
            </a:srgbClr>
          </a:solidFill>
          <a:ln>
            <a:solidFill>
              <a:schemeClr val="accent1"/>
            </a:solidFill>
          </a:ln>
        </p:spPr>
        <p:style>
          <a:lnRef idx="2">
            <a:schemeClr val="accent1"/>
          </a:lnRef>
          <a:fillRef idx="1">
            <a:schemeClr val="lt1"/>
          </a:fillRef>
          <a:effectRef idx="0">
            <a:schemeClr val="accent1"/>
          </a:effectRef>
          <a:fontRef idx="minor">
            <a:schemeClr val="dk1"/>
          </a:fontRef>
        </p:style>
        <p:txBody>
          <a:bodyPr wrap="square" rtlCol="1">
            <a:spAutoFit/>
          </a:bodyPr>
          <a:lstStyle/>
          <a:p>
            <a:pPr lvl="0"/>
            <a:r>
              <a:rPr lang="ar-IQ" sz="2000" b="1" dirty="0" smtClean="0">
                <a:solidFill>
                  <a:srgbClr val="C00000"/>
                </a:solidFill>
              </a:rPr>
              <a:t>3- </a:t>
            </a:r>
            <a:r>
              <a:rPr lang="ar-SA" sz="2000" b="1" dirty="0" smtClean="0">
                <a:solidFill>
                  <a:srgbClr val="C00000"/>
                </a:solidFill>
              </a:rPr>
              <a:t>التطبيق</a:t>
            </a:r>
            <a:endParaRPr lang="en-US" sz="2000" dirty="0">
              <a:solidFill>
                <a:srgbClr val="C00000"/>
              </a:solidFill>
            </a:endParaRPr>
          </a:p>
        </p:txBody>
      </p:sp>
      <p:sp>
        <p:nvSpPr>
          <p:cNvPr id="11" name="Rectangle 10"/>
          <p:cNvSpPr/>
          <p:nvPr/>
        </p:nvSpPr>
        <p:spPr>
          <a:xfrm>
            <a:off x="971600" y="5229200"/>
            <a:ext cx="7236916" cy="369332"/>
          </a:xfrm>
          <a:prstGeom prst="rect">
            <a:avLst/>
          </a:prstGeom>
        </p:spPr>
        <p:txBody>
          <a:bodyPr wrap="square">
            <a:spAutoFit/>
          </a:bodyPr>
          <a:lstStyle/>
          <a:p>
            <a:r>
              <a:rPr lang="ar-SA" b="1" dirty="0">
                <a:solidFill>
                  <a:srgbClr val="C00000"/>
                </a:solidFill>
              </a:rPr>
              <a:t>ويتعلق باستخدام المعلومات والخبرات في مواقف جديدة او في حل المشكلات.</a:t>
            </a:r>
            <a:endParaRPr lang="en-US" b="1" dirty="0">
              <a:solidFill>
                <a:srgbClr val="C00000"/>
              </a:solidFill>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620688"/>
            <a:ext cx="1047832" cy="1047832"/>
          </a:xfrm>
          <a:prstGeom prst="rect">
            <a:avLst/>
          </a:prstGeom>
        </p:spPr>
      </p:pic>
    </p:spTree>
    <p:extLst>
      <p:ext uri="{BB962C8B-B14F-4D97-AF65-F5344CB8AC3E}">
        <p14:creationId xmlns:p14="http://schemas.microsoft.com/office/powerpoint/2010/main" val="181787542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childTnLst>
                          </p:cTn>
                        </p:par>
                        <p:par>
                          <p:cTn id="25" fill="hold">
                            <p:stCondLst>
                              <p:cond delay="2500"/>
                            </p:stCondLst>
                            <p:childTnLst>
                              <p:par>
                                <p:cTn id="26" presetID="21" presetClass="entr" presetSubtype="1"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heel(1)">
                                      <p:cBhvr>
                                        <p:cTn id="28" dur="20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1+#ppt_w/2"/>
                                          </p:val>
                                        </p:tav>
                                        <p:tav tm="100000">
                                          <p:val>
                                            <p:strVal val="#ppt_x"/>
                                          </p:val>
                                        </p:tav>
                                      </p:tavLst>
                                    </p:anim>
                                    <p:anim calcmode="lin" valueType="num">
                                      <p:cBhvr additive="base">
                                        <p:cTn id="34" dur="500" fill="hold"/>
                                        <p:tgtEl>
                                          <p:spTgt spid="4"/>
                                        </p:tgtEl>
                                        <p:attrNameLst>
                                          <p:attrName>ppt_y</p:attrName>
                                        </p:attrNameLst>
                                      </p:cBhvr>
                                      <p:tavLst>
                                        <p:tav tm="0">
                                          <p:val>
                                            <p:strVal val="#ppt_y"/>
                                          </p:val>
                                        </p:tav>
                                        <p:tav tm="100000">
                                          <p:val>
                                            <p:strVal val="#ppt_y"/>
                                          </p:val>
                                        </p:tav>
                                      </p:tavLst>
                                    </p:anim>
                                  </p:childTnLst>
                                </p:cTn>
                              </p:par>
                            </p:childTnLst>
                          </p:cTn>
                        </p:par>
                        <p:par>
                          <p:cTn id="35" fill="hold">
                            <p:stCondLst>
                              <p:cond delay="500"/>
                            </p:stCondLst>
                            <p:childTnLst>
                              <p:par>
                                <p:cTn id="36" presetID="16" presetClass="entr" presetSubtype="21"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arn(inVertical)">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1+#ppt_w/2"/>
                                          </p:val>
                                        </p:tav>
                                        <p:tav tm="100000">
                                          <p:val>
                                            <p:strVal val="#ppt_x"/>
                                          </p:val>
                                        </p:tav>
                                      </p:tavLst>
                                    </p:anim>
                                    <p:anim calcmode="lin" valueType="num">
                                      <p:cBhvr additive="base">
                                        <p:cTn id="44" dur="500" fill="hold"/>
                                        <p:tgtEl>
                                          <p:spTgt spid="7"/>
                                        </p:tgtEl>
                                        <p:attrNameLst>
                                          <p:attrName>ppt_y</p:attrName>
                                        </p:attrNameLst>
                                      </p:cBhvr>
                                      <p:tavLst>
                                        <p:tav tm="0">
                                          <p:val>
                                            <p:strVal val="#ppt_y"/>
                                          </p:val>
                                        </p:tav>
                                        <p:tav tm="100000">
                                          <p:val>
                                            <p:strVal val="#ppt_y"/>
                                          </p:val>
                                        </p:tav>
                                      </p:tavLst>
                                    </p:anim>
                                  </p:childTnLst>
                                </p:cTn>
                              </p:par>
                            </p:childTnLst>
                          </p:cTn>
                        </p:par>
                        <p:par>
                          <p:cTn id="45" fill="hold">
                            <p:stCondLst>
                              <p:cond delay="500"/>
                            </p:stCondLst>
                            <p:childTnLst>
                              <p:par>
                                <p:cTn id="46" presetID="16" presetClass="entr" presetSubtype="21"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barn(inVertical)">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500" fill="hold"/>
                                        <p:tgtEl>
                                          <p:spTgt spid="10"/>
                                        </p:tgtEl>
                                        <p:attrNameLst>
                                          <p:attrName>ppt_x</p:attrName>
                                        </p:attrNameLst>
                                      </p:cBhvr>
                                      <p:tavLst>
                                        <p:tav tm="0">
                                          <p:val>
                                            <p:strVal val="1+#ppt_w/2"/>
                                          </p:val>
                                        </p:tav>
                                        <p:tav tm="100000">
                                          <p:val>
                                            <p:strVal val="#ppt_x"/>
                                          </p:val>
                                        </p:tav>
                                      </p:tavLst>
                                    </p:anim>
                                    <p:anim calcmode="lin" valueType="num">
                                      <p:cBhvr additive="base">
                                        <p:cTn id="54" dur="500" fill="hold"/>
                                        <p:tgtEl>
                                          <p:spTgt spid="10"/>
                                        </p:tgtEl>
                                        <p:attrNameLst>
                                          <p:attrName>ppt_y</p:attrName>
                                        </p:attrNameLst>
                                      </p:cBhvr>
                                      <p:tavLst>
                                        <p:tav tm="0">
                                          <p:val>
                                            <p:strVal val="#ppt_y"/>
                                          </p:val>
                                        </p:tav>
                                        <p:tav tm="100000">
                                          <p:val>
                                            <p:strVal val="#ppt_y"/>
                                          </p:val>
                                        </p:tav>
                                      </p:tavLst>
                                    </p:anim>
                                  </p:childTnLst>
                                </p:cTn>
                              </p:par>
                            </p:childTnLst>
                          </p:cTn>
                        </p:par>
                        <p:par>
                          <p:cTn id="55" fill="hold">
                            <p:stCondLst>
                              <p:cond delay="500"/>
                            </p:stCondLst>
                            <p:childTnLst>
                              <p:par>
                                <p:cTn id="56" presetID="16" presetClass="entr" presetSubtype="21"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barn(inVertical)">
                                      <p:cBhvr>
                                        <p:cTn id="5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7" grpId="0" animBg="1"/>
      <p:bldP spid="8" grpId="0"/>
      <p:bldP spid="10" grpId="0" animBg="1"/>
      <p:bldP spid="11"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449</TotalTime>
  <Words>1172</Words>
  <Application>Microsoft Office PowerPoint</Application>
  <PresentationFormat>On-screen Show (4:3)</PresentationFormat>
  <Paragraphs>133</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NewsPrint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86</cp:revision>
  <dcterms:created xsi:type="dcterms:W3CDTF">2019-10-13T07:08:11Z</dcterms:created>
  <dcterms:modified xsi:type="dcterms:W3CDTF">2019-10-16T14:28:13Z</dcterms:modified>
</cp:coreProperties>
</file>