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67" r:id="rId3"/>
    <p:sldId id="256" r:id="rId4"/>
    <p:sldId id="264" r:id="rId5"/>
    <p:sldId id="262" r:id="rId6"/>
    <p:sldId id="268" r:id="rId7"/>
    <p:sldId id="269" r:id="rId8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162" autoAdjust="0"/>
    <p:restoredTop sz="94660"/>
  </p:normalViewPr>
  <p:slideViewPr>
    <p:cSldViewPr>
      <p:cViewPr>
        <p:scale>
          <a:sx n="50" d="100"/>
          <a:sy n="50" d="100"/>
        </p:scale>
        <p:origin x="-2832" y="-3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05/06/1441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</a:t>
            </a:r>
            <a:r>
              <a:rPr lang="ar-AE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الثانية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 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الثانية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</a:t>
            </a:r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 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جغرافية قارات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مدرس </a:t>
            </a:r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المادة/</a:t>
            </a:r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حنان حسين </a:t>
            </a:r>
            <a:r>
              <a:rPr lang="ar-AE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دريول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585" y="179512"/>
            <a:ext cx="6305406" cy="891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50928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834" y="-422"/>
            <a:ext cx="6413248" cy="906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5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4" y="-1"/>
            <a:ext cx="6486941" cy="91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930" y="16024"/>
            <a:ext cx="6509397" cy="920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78346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930" y="16025"/>
            <a:ext cx="6509397" cy="920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04772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930" y="16025"/>
            <a:ext cx="6509397" cy="920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04772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17</Words>
  <Application>Microsoft Office PowerPoint</Application>
  <PresentationFormat>On-screen Show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Maher</cp:lastModifiedBy>
  <cp:revision>36</cp:revision>
  <dcterms:created xsi:type="dcterms:W3CDTF">2018-12-18T16:01:10Z</dcterms:created>
  <dcterms:modified xsi:type="dcterms:W3CDTF">2020-01-30T20:19:06Z</dcterms:modified>
</cp:coreProperties>
</file>