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80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8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5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9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9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4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5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A461-C7BA-4588-86CB-857997E392E4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90FA2-6E88-44BC-8655-948E208BF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305800" cy="5333999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050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88" y="533400"/>
            <a:ext cx="8329612" cy="57150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03940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305800" cy="55626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28869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"/>
            <a:ext cx="8001000" cy="57912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5742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85800"/>
            <a:ext cx="8305800" cy="54864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67844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382000" cy="6019800"/>
          </a:xfrm>
          <a:prstGeom prst="rect">
            <a:avLst/>
          </a:prstGeom>
          <a:ln w="190500" cap="sq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43966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4</cp:revision>
  <dcterms:created xsi:type="dcterms:W3CDTF">2020-01-31T20:36:04Z</dcterms:created>
  <dcterms:modified xsi:type="dcterms:W3CDTF">2020-01-31T22:25:53Z</dcterms:modified>
</cp:coreProperties>
</file>