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2322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8EE056-66CC-488C-A419-6FE45C403A6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9D29CE-F8C4-4E29-B06C-BB09EF91E2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6781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" y="0"/>
            <a:ext cx="6175169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3" y="0"/>
            <a:ext cx="6137753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6320118" cy="891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295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tahreer</dc:creator>
  <cp:lastModifiedBy>tahreer</cp:lastModifiedBy>
  <cp:revision>2</cp:revision>
  <dcterms:created xsi:type="dcterms:W3CDTF">2020-03-01T14:42:27Z</dcterms:created>
  <dcterms:modified xsi:type="dcterms:W3CDTF">2020-03-01T14:53:53Z</dcterms:modified>
</cp:coreProperties>
</file>