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3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9140000">
            <a:off x="76726" y="1864863"/>
            <a:ext cx="4238244" cy="1247532"/>
          </a:xfrm>
        </p:spPr>
        <p:txBody>
          <a:bodyPr/>
          <a:lstStyle/>
          <a:p>
            <a:r>
              <a:rPr lang="ar-JO" dirty="0" smtClean="0"/>
              <a:t>الارشاد التربوي  -  2 -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5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6324600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3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655320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6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60960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6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762000"/>
            <a:ext cx="60198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6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5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الارشاد التربوي  -  2 -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الارشاد التربوي  -  2 -</dc:title>
  <dc:creator>azhr</dc:creator>
  <cp:lastModifiedBy>tahreer</cp:lastModifiedBy>
  <cp:revision>1</cp:revision>
  <dcterms:created xsi:type="dcterms:W3CDTF">2006-08-16T00:00:00Z</dcterms:created>
  <dcterms:modified xsi:type="dcterms:W3CDTF">2020-03-01T15:10:01Z</dcterms:modified>
</cp:coreProperties>
</file>