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3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4721" y="2844800"/>
            <a:ext cx="5268558" cy="1524000"/>
          </a:xfrm>
        </p:spPr>
        <p:txBody>
          <a:bodyPr/>
          <a:lstStyle/>
          <a:p>
            <a:r>
              <a:rPr lang="ar-JO" b="1" dirty="0" smtClean="0">
                <a:solidFill>
                  <a:schemeClr val="tx1"/>
                </a:solidFill>
              </a:rPr>
              <a:t>محاضرة صحة نفسية – 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ar-JO" b="1" dirty="0" smtClean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-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5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101025"/>
            <a:ext cx="5410200" cy="694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0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56388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9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5410200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9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</TotalTime>
  <Words>6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محاضرة صحة نفسية – 3 -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صحة نفسية – 1 -</dc:title>
  <dc:creator>azhr</dc:creator>
  <cp:lastModifiedBy>tahreer</cp:lastModifiedBy>
  <cp:revision>2</cp:revision>
  <dcterms:created xsi:type="dcterms:W3CDTF">2006-08-16T00:00:00Z</dcterms:created>
  <dcterms:modified xsi:type="dcterms:W3CDTF">2020-03-01T17:44:34Z</dcterms:modified>
</cp:coreProperties>
</file>