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55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562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2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477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33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472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893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786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729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75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766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F950-08DE-45C4-9BB1-94126FF442BE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660D-C513-4CB8-95A3-2BEA9C4701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271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r>
              <a:rPr lang="ar-IQ" dirty="0" smtClean="0"/>
              <a:t>ماهي حقوق الانسان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8964488" cy="4896544"/>
          </a:xfrm>
        </p:spPr>
        <p:txBody>
          <a:bodyPr>
            <a:normAutofit/>
          </a:bodyPr>
          <a:lstStyle/>
          <a:p>
            <a:r>
              <a:rPr lang="ar-IQ" dirty="0" smtClean="0"/>
              <a:t>تضمن المبحث اهم الخصائص التي تتسم بها حقوق الانسان وهي (4) خصائص .</a:t>
            </a:r>
          </a:p>
          <a:p>
            <a:r>
              <a:rPr lang="ar-IQ" dirty="0" smtClean="0"/>
              <a:t>وكذلك ماهي انواع الحقوق وهي ثلاثة انواع (المدنية والسياسية، الاقتصادية و الاجتماعية، البيئية والثقافية)</a:t>
            </a:r>
          </a:p>
          <a:p>
            <a:r>
              <a:rPr lang="ar-IQ" dirty="0" smtClean="0"/>
              <a:t>وبين البحث اهم حقوق الانسان وهي </a:t>
            </a:r>
          </a:p>
          <a:p>
            <a:r>
              <a:rPr lang="ar-IQ" dirty="0" smtClean="0"/>
              <a:t>(حق الحياة ، حق الملكية ، حق التعاقد ، حق العقيدة وحرية الضمير، حق تكوين الجمعيات ،حق تكوين الاسرة ،حق الخصوصية ،حق التنقل)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75944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ماهي حقوق الانسان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 حقوق الانسان</dc:title>
  <dc:creator>DR.Ahmed Saker 2O11</dc:creator>
  <cp:lastModifiedBy>DR.Ahmed Saker 2O11</cp:lastModifiedBy>
  <cp:revision>1</cp:revision>
  <dcterms:created xsi:type="dcterms:W3CDTF">2020-03-02T17:12:22Z</dcterms:created>
  <dcterms:modified xsi:type="dcterms:W3CDTF">2020-03-02T17:14:21Z</dcterms:modified>
</cp:coreProperties>
</file>