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73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0E88DC-7524-4A68-B9DF-74C805D7DA6A}" type="datetimeFigureOut">
              <a:rPr lang="ar-IQ" smtClean="0"/>
              <a:t>08/07/1441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070041-A5FE-4EBF-BB2E-80E52E58401F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5472608" cy="648072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: الرابعه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</a:p>
          <a:p>
            <a:pPr algn="r"/>
            <a:r>
              <a:rPr lang="ar-IQ" sz="3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</a:p>
        </p:txBody>
      </p:sp>
    </p:spTree>
    <p:extLst>
      <p:ext uri="{BB962C8B-B14F-4D97-AF65-F5344CB8AC3E}">
        <p14:creationId xmlns:p14="http://schemas.microsoft.com/office/powerpoint/2010/main" val="21083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89844"/>
            <a:ext cx="8406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المنظمات غير الحكومية ودورها في الدفاع عن حقوق الانسان</a:t>
            </a:r>
          </a:p>
          <a:p>
            <a:pPr algn="just"/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1- منظمة العفو الدولية</a:t>
            </a:r>
          </a:p>
          <a:p>
            <a:pPr algn="just"/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2- اللجنة الدولية لحقوق الانسان</a:t>
            </a:r>
            <a:r>
              <a:rPr lang="ar-IQ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ar-IQ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IQ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3- منظمة غوث اللاجئين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358373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42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Slipstream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مكتبة احمد</dc:creator>
  <cp:lastModifiedBy>DR.Ahmed Saker 2o1O</cp:lastModifiedBy>
  <cp:revision>5</cp:revision>
  <dcterms:created xsi:type="dcterms:W3CDTF">2019-03-07T10:25:18Z</dcterms:created>
  <dcterms:modified xsi:type="dcterms:W3CDTF">2020-03-02T13:34:21Z</dcterms:modified>
</cp:coreProperties>
</file>