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341417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108742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1852188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7836DE-AFB1-4D61-A955-E9B1DD345470}" type="datetimeFigureOut">
              <a:rPr lang="ar-IQ" smtClean="0"/>
              <a:pPr/>
              <a:t>07/07/1441</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D33C7CE-991C-4391-AFEA-FD6968D88AC3}" type="slidenum">
              <a:rPr lang="ar-IQ" smtClean="0">
                <a:solidFill>
                  <a:srgbClr val="94C600"/>
                </a:solidFill>
              </a:rPr>
              <a:pPr/>
              <a:t>‹#›</a:t>
            </a:fld>
            <a:endParaRPr lang="ar-IQ">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52137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2674845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152432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6" name="Footer Placeholder 5"/>
          <p:cNvSpPr>
            <a:spLocks noGrp="1"/>
          </p:cNvSpPr>
          <p:nvPr>
            <p:ph type="ftr" sz="quarter" idx="11"/>
          </p:nvPr>
        </p:nvSpPr>
        <p:spPr/>
        <p:txBody>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1150760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8" name="Footer Placeholder 7"/>
          <p:cNvSpPr>
            <a:spLocks noGrp="1"/>
          </p:cNvSpPr>
          <p:nvPr>
            <p:ph type="ftr" sz="quarter" idx="11"/>
          </p:nvPr>
        </p:nvSpPr>
        <p:spPr/>
        <p:txBody>
          <a:bodyPr/>
          <a:lstStyle/>
          <a:p>
            <a:endParaRPr lang="ar-IQ">
              <a:solidFill>
                <a:srgbClr val="94C600"/>
              </a:solidFill>
            </a:endParaRPr>
          </a:p>
        </p:txBody>
      </p:sp>
      <p:sp>
        <p:nvSpPr>
          <p:cNvPr id="9" name="Slide Number Placeholder 8"/>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647463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4" name="Footer Placeholder 3"/>
          <p:cNvSpPr>
            <a:spLocks noGrp="1"/>
          </p:cNvSpPr>
          <p:nvPr>
            <p:ph type="ftr" sz="quarter" idx="11"/>
          </p:nvPr>
        </p:nvSpPr>
        <p:spPr/>
        <p:txBody>
          <a:bodyPr/>
          <a:lstStyle/>
          <a:p>
            <a:endParaRPr lang="ar-IQ">
              <a:solidFill>
                <a:srgbClr val="94C600"/>
              </a:solidFill>
            </a:endParaRPr>
          </a:p>
        </p:txBody>
      </p:sp>
      <p:sp>
        <p:nvSpPr>
          <p:cNvPr id="5" name="Slide Number Placeholder 4"/>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209033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3" name="Footer Placeholder 2"/>
          <p:cNvSpPr>
            <a:spLocks noGrp="1"/>
          </p:cNvSpPr>
          <p:nvPr>
            <p:ph type="ftr" sz="quarter" idx="11"/>
          </p:nvPr>
        </p:nvSpPr>
        <p:spPr/>
        <p:txBody>
          <a:bodyPr/>
          <a:lstStyle/>
          <a:p>
            <a:endParaRPr lang="ar-IQ">
              <a:solidFill>
                <a:srgbClr val="94C600"/>
              </a:solidFill>
            </a:endParaRPr>
          </a:p>
        </p:txBody>
      </p:sp>
      <p:sp>
        <p:nvSpPr>
          <p:cNvPr id="4" name="Slide Number Placeholder 3"/>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939555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57308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2639021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62135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1053890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07/07/1441</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81503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72042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9243A5C-D5F6-4ACE-9E53-65B4CD5A26D5}"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365959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9243A5C-D5F6-4ACE-9E53-65B4CD5A26D5}"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352230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9243A5C-D5F6-4ACE-9E53-65B4CD5A26D5}"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162702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243A5C-D5F6-4ACE-9E53-65B4CD5A26D5}"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43052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243A5C-D5F6-4ACE-9E53-65B4CD5A26D5}"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87074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243A5C-D5F6-4ACE-9E53-65B4CD5A26D5}"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2469777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243A5C-D5F6-4ACE-9E53-65B4CD5A26D5}"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6BF7DE-A774-4D13-BAE4-4D542F9EA087}" type="slidenum">
              <a:rPr lang="ar-IQ" smtClean="0"/>
              <a:t>‹#›</a:t>
            </a:fld>
            <a:endParaRPr lang="ar-IQ"/>
          </a:p>
        </p:txBody>
      </p:sp>
    </p:spTree>
    <p:extLst>
      <p:ext uri="{BB962C8B-B14F-4D97-AF65-F5344CB8AC3E}">
        <p14:creationId xmlns:p14="http://schemas.microsoft.com/office/powerpoint/2010/main" val="257035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7836DE-AFB1-4D61-A955-E9B1DD345470}" type="datetimeFigureOut">
              <a:rPr lang="ar-IQ" smtClean="0"/>
              <a:pPr/>
              <a:t>07/07/1441</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D33C7CE-991C-4391-AFEA-FD6968D88AC3}" type="slidenum">
              <a:rPr lang="ar-IQ" smtClean="0"/>
              <a:pPr/>
              <a:t>‹#›</a:t>
            </a:fld>
            <a:endParaRPr lang="ar-IQ"/>
          </a:p>
        </p:txBody>
      </p:sp>
    </p:spTree>
    <p:extLst>
      <p:ext uri="{BB962C8B-B14F-4D97-AF65-F5344CB8AC3E}">
        <p14:creationId xmlns:p14="http://schemas.microsoft.com/office/powerpoint/2010/main" val="2514171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استلام محمد رضا </a:t>
            </a:r>
            <a:r>
              <a:rPr lang="ar-IQ" smtClean="0"/>
              <a:t>الحكم عام 1941</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790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404664"/>
            <a:ext cx="7024744" cy="757888"/>
          </a:xfrm>
        </p:spPr>
        <p:txBody>
          <a:bodyPr>
            <a:normAutofit/>
          </a:bodyPr>
          <a:lstStyle/>
          <a:p>
            <a:pPr algn="r"/>
            <a:r>
              <a:rPr lang="ar-IQ" sz="2800" dirty="0" smtClean="0"/>
              <a:t>ايران في عهد محمد رضا بهلوي1941-1979 </a:t>
            </a:r>
            <a:endParaRPr lang="ar-IQ" sz="2800" dirty="0"/>
          </a:p>
        </p:txBody>
      </p:sp>
      <p:sp>
        <p:nvSpPr>
          <p:cNvPr id="3" name="عنصر نائب للمحتوى 2"/>
          <p:cNvSpPr>
            <a:spLocks noGrp="1"/>
          </p:cNvSpPr>
          <p:nvPr>
            <p:ph idx="1"/>
          </p:nvPr>
        </p:nvSpPr>
        <p:spPr>
          <a:xfrm>
            <a:off x="467544" y="1196752"/>
            <a:ext cx="8064896" cy="5400600"/>
          </a:xfrm>
        </p:spPr>
        <p:txBody>
          <a:bodyPr>
            <a:normAutofit/>
          </a:bodyPr>
          <a:lstStyle/>
          <a:p>
            <a:r>
              <a:rPr lang="ar-IQ" sz="2000" dirty="0" smtClean="0">
                <a:latin typeface="Arial" pitchFamily="34" charset="0"/>
                <a:cs typeface="Arial" pitchFamily="34" charset="0"/>
              </a:rPr>
              <a:t>استلم محمد رضا السلطة خلفا لوالدة بعد ان اجبرته بريطانيا والاتحاد السوفياتي </a:t>
            </a:r>
          </a:p>
          <a:p>
            <a:r>
              <a:rPr lang="ar-IQ" sz="2000" dirty="0" smtClean="0">
                <a:latin typeface="Arial" pitchFamily="34" charset="0"/>
                <a:cs typeface="Arial" pitchFamily="34" charset="0"/>
              </a:rPr>
              <a:t>كانت الصلاحيات من الناحية العملية بيد ممثلي موسكو وطهران </a:t>
            </a:r>
          </a:p>
          <a:p>
            <a:r>
              <a:rPr lang="ar-IQ" sz="2000" dirty="0" smtClean="0">
                <a:latin typeface="Arial" pitchFamily="34" charset="0"/>
                <a:cs typeface="Arial" pitchFamily="34" charset="0"/>
              </a:rPr>
              <a:t>اجراءات محمد رضا الديمقراطية الاولى (اطلاق سراح المعتقلين، السماح بعودة المنفيين، العمل بحرية الكلمة، الغاء نظام الرقابة على المطبوعات ، ظهور صحف ومطبوعات دورية).</a:t>
            </a:r>
          </a:p>
          <a:p>
            <a:r>
              <a:rPr lang="ar-IQ" sz="2000" dirty="0" smtClean="0">
                <a:latin typeface="Arial" pitchFamily="34" charset="0"/>
                <a:cs typeface="Arial" pitchFamily="34" charset="0"/>
              </a:rPr>
              <a:t>اعلنت الحكومة اولوياتها(تامين سلامة البلاد ،ايجاد صيغة قانونية بين ايران ودول الحلفاء، اعادة النظر في توزيع قوات الحلفاء في ايران، تحديد طبيعة عمل قوات الحلفاء، وضع وقت معلوم لخروج تلك القوات).</a:t>
            </a:r>
          </a:p>
          <a:p>
            <a:r>
              <a:rPr lang="ar-IQ" sz="2000" dirty="0" smtClean="0">
                <a:latin typeface="Arial" pitchFamily="34" charset="0"/>
                <a:cs typeface="Arial" pitchFamily="34" charset="0"/>
              </a:rPr>
              <a:t>تم عقد معاهدة ثلاثية بتاريخ 29-1-1942</a:t>
            </a:r>
            <a:r>
              <a:rPr lang="ar-IQ" dirty="0" smtClean="0"/>
              <a:t> </a:t>
            </a:r>
          </a:p>
          <a:p>
            <a:r>
              <a:rPr lang="ar-IQ" sz="2000" dirty="0" smtClean="0">
                <a:latin typeface="Arial" pitchFamily="34" charset="0"/>
                <a:cs typeface="Arial" pitchFamily="34" charset="0"/>
              </a:rPr>
              <a:t>تعهدت بريطانيا والاتحاد السوفياتي  باحترام وحدة الاراضي الايرانية والدفاع عنها وان قواتهم ستنسحب بعد نهاية الحرب والمحافظة على الاقتصاد الايراني وتقديم المساعدات المالية .</a:t>
            </a:r>
          </a:p>
          <a:p>
            <a:r>
              <a:rPr lang="ar-IQ" sz="2000" dirty="0" smtClean="0">
                <a:latin typeface="Arial" pitchFamily="34" charset="0"/>
                <a:cs typeface="Arial" pitchFamily="34" charset="0"/>
              </a:rPr>
              <a:t>واجهت حكومة علي سهيلي مشاكل منها ازمة البلاد الغذائية ، وزيادة التضخم النقدي ، وكثرة طلبات الحلفاء على العملة الايرانية  ،وتفاقم الصراع بين الكتل السياسية ، خروج مظاهرات  ادت الى استقالة  الحومة بتاريخ 30تموز1942.</a:t>
            </a:r>
          </a:p>
          <a:p>
            <a:endParaRPr lang="ar-IQ" sz="2000" dirty="0" smtClean="0">
              <a:latin typeface="Arial" pitchFamily="34" charset="0"/>
              <a:cs typeface="Arial" pitchFamily="34" charset="0"/>
            </a:endParaRPr>
          </a:p>
          <a:p>
            <a:endParaRPr lang="ar-IQ" dirty="0"/>
          </a:p>
        </p:txBody>
      </p:sp>
    </p:spTree>
    <p:extLst>
      <p:ext uri="{BB962C8B-B14F-4D97-AF65-F5344CB8AC3E}">
        <p14:creationId xmlns:p14="http://schemas.microsoft.com/office/powerpoint/2010/main" val="306658129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164</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2</vt:i4>
      </vt:variant>
      <vt:variant>
        <vt:lpstr>عناوين الشرائح</vt:lpstr>
      </vt:variant>
      <vt:variant>
        <vt:i4>2</vt:i4>
      </vt:variant>
    </vt:vector>
  </HeadingPairs>
  <TitlesOfParts>
    <vt:vector size="4" baseType="lpstr">
      <vt:lpstr>نسق Office</vt:lpstr>
      <vt:lpstr>أوستن</vt:lpstr>
      <vt:lpstr>استلام محمد رضا الحكم عام 1941</vt:lpstr>
      <vt:lpstr>ايران في عهد محمد رضا بهلوي1941-1979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2</cp:revision>
  <dcterms:created xsi:type="dcterms:W3CDTF">2019-02-06T14:57:26Z</dcterms:created>
  <dcterms:modified xsi:type="dcterms:W3CDTF">2020-03-01T15:59:40Z</dcterms:modified>
</cp:coreProperties>
</file>