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120680" cy="597666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الاولى</a:t>
            </a:r>
          </a:p>
          <a:p>
            <a:pPr algn="r"/>
            <a:r>
              <a:rPr lang="ar-IQ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الحاسبات والاسلامية </a:t>
            </a:r>
          </a:p>
          <a:p>
            <a:pPr algn="r"/>
            <a:r>
              <a:rPr lang="ar-IQ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  <a:endParaRPr lang="ar-IQ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05414"/>
            <a:ext cx="79563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1-مفهوم حقوق الانسان واهم خصائصه</a:t>
            </a:r>
          </a:p>
          <a:p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هي المعايير الاساسية التي لايمكن للانسان من دونها ان يعيش بكرامة ومن اهم خصائصه</a:t>
            </a:r>
          </a:p>
          <a:p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حقوق الانسان لاتشترى ولاتكتسب ولاتورث</a:t>
            </a:r>
          </a:p>
          <a:p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2-حقوق الانسان واحد لكل البشر</a:t>
            </a:r>
          </a:p>
          <a:p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لايمكن انتزاعها </a:t>
            </a:r>
          </a:p>
          <a:p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كي يعيش بكرامه فانه يحق لهم التمتع بالحرية </a:t>
            </a: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والامن</a:t>
            </a:r>
            <a:endParaRPr lang="ar-IQ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5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فئات حقوق الانسان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الحقوق المدنية والسياسية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2-الحقوق الاقتصادية والاجتماعية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الحقوق البيئية والثقافيةوالتنموية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اهم الحقوق الاساسية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حق الحياة والحرية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حق الملكية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حق التعاقد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4-حق حرية الكلام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حق التنقل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حق تكوين الاسرة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وغيرها من الحقوق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189837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109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11</cp:revision>
  <dcterms:created xsi:type="dcterms:W3CDTF">2019-03-07T10:25:18Z</dcterms:created>
  <dcterms:modified xsi:type="dcterms:W3CDTF">2020-03-05T13:37:19Z</dcterms:modified>
</cp:coreProperties>
</file>