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199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308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85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99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741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077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146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793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580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331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74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3BCDC-B28E-4255-9F9C-BAFA3D673C7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60E9E-FCAE-4BF2-9B6A-C339C5A4A5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011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نجاح المسلمين في مواجهة حركات الردة.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1ـ حزم وصلابة موقف أبو بكر الصديق في اتخاذ القرارات.</a:t>
            </a:r>
          </a:p>
          <a:p>
            <a:r>
              <a:rPr lang="ar-IQ" dirty="0" smtClean="0"/>
              <a:t>2ـ وقوف عرب الحجاز من أهل مكة والمدينة والطائف وراء قيادة أبي بكر.</a:t>
            </a:r>
          </a:p>
          <a:p>
            <a:r>
              <a:rPr lang="ar-IQ" dirty="0" smtClean="0"/>
              <a:t>3ـ تفرق حركات الردة وعدم التنسيق فيما بينها وانكماش كل واحدة منها على نفسها ضمن سياسة دفاعية ضعيفة.</a:t>
            </a:r>
          </a:p>
          <a:p>
            <a:r>
              <a:rPr lang="ar-IQ" dirty="0" smtClean="0"/>
              <a:t>4ـ دور خالد بن الوليد في القضاء على اغلب حركات الردة من خلال قيادته لأهم المعارك </a:t>
            </a:r>
            <a:r>
              <a:rPr lang="ar-IQ" dirty="0" err="1" smtClean="0"/>
              <a:t>وأخطرها</a:t>
            </a:r>
            <a:r>
              <a:rPr lang="ar-IQ" smtClean="0"/>
              <a:t> ضد المرتدين.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457302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نجاح المسلمين في مواجهة حركات الردة.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نجاح المسلمين في مواجهة حركات الردة.</dc:title>
  <dc:creator>الخبرة</dc:creator>
  <cp:lastModifiedBy>الخبرة</cp:lastModifiedBy>
  <cp:revision>1</cp:revision>
  <dcterms:created xsi:type="dcterms:W3CDTF">2020-03-04T20:01:39Z</dcterms:created>
  <dcterms:modified xsi:type="dcterms:W3CDTF">2020-03-04T20:02:23Z</dcterms:modified>
</cp:coreProperties>
</file>