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70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8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07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19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0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88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07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4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0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81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9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9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27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4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0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84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0F20D1-A49B-47B8-87D7-64882672EEE2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096A-DF61-4E15-9A74-9D1B54213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67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FA9FC9-CD57-4ED3-AA0B-22CDFD2B7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328" y="625214"/>
            <a:ext cx="6134470" cy="1150320"/>
          </a:xfrm>
        </p:spPr>
        <p:txBody>
          <a:bodyPr/>
          <a:lstStyle/>
          <a:p>
            <a:r>
              <a:rPr lang="ar-EG" dirty="0"/>
              <a:t>مخارج الجوف </a:t>
            </a:r>
            <a:endParaRPr lang="tr-TR" dirty="0"/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8AD41EA6-C7AC-48EC-B738-B8ACA0E58A79}"/>
              </a:ext>
            </a:extLst>
          </p:cNvPr>
          <p:cNvSpPr/>
          <p:nvPr/>
        </p:nvSpPr>
        <p:spPr>
          <a:xfrm>
            <a:off x="3357239" y="2121764"/>
            <a:ext cx="5477522" cy="2858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من خلاء الفم والحلق وتخرج مع الهواء</a:t>
            </a:r>
            <a:r>
              <a:rPr lang="ar-SA" dirty="0"/>
              <a:t>.</a:t>
            </a:r>
            <a:endParaRPr lang="tr-TR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7F2D100-B664-42BD-84AF-D36EDE8116D5}"/>
              </a:ext>
            </a:extLst>
          </p:cNvPr>
          <p:cNvSpPr/>
          <p:nvPr/>
        </p:nvSpPr>
        <p:spPr>
          <a:xfrm>
            <a:off x="4085207" y="5326603"/>
            <a:ext cx="4021585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err="1"/>
              <a:t>ا،و،ي</a:t>
            </a:r>
            <a:r>
              <a:rPr lang="ar-SA" sz="3200" dirty="0"/>
              <a:t> المـدّيات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684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9DC66C-7422-4C48-9C51-174C94BB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22" y="497106"/>
            <a:ext cx="8311458" cy="1038731"/>
          </a:xfrm>
        </p:spPr>
        <p:txBody>
          <a:bodyPr/>
          <a:lstStyle/>
          <a:p>
            <a:pPr algn="ctr"/>
            <a:r>
              <a:rPr lang="ar-EG" dirty="0"/>
              <a:t>الالف المدية :الف قبله فتحة </a:t>
            </a:r>
            <a:br>
              <a:rPr lang="ar-EG" dirty="0"/>
            </a:br>
            <a:endParaRPr lang="tr-TR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42A869D-AA2A-4DF4-871E-11BB732E6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60" y="1873188"/>
            <a:ext cx="7350711" cy="4375212"/>
          </a:xfrm>
        </p:spPr>
      </p:pic>
    </p:spTree>
    <p:extLst>
      <p:ext uri="{BB962C8B-B14F-4D97-AF65-F5344CB8AC3E}">
        <p14:creationId xmlns:p14="http://schemas.microsoft.com/office/powerpoint/2010/main" val="135467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C3A882-AF75-453E-8C06-5C329ABD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8630"/>
          </a:xfrm>
        </p:spPr>
        <p:txBody>
          <a:bodyPr/>
          <a:lstStyle/>
          <a:p>
            <a:pPr algn="ctr"/>
            <a:r>
              <a:rPr lang="ar-EG" dirty="0"/>
              <a:t>الواو المدية: واو قبله ضمة </a:t>
            </a:r>
            <a:endParaRPr lang="tr-TR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D2EB04E-8105-4251-BB88-5653CDBDE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99" y="1882066"/>
            <a:ext cx="7368466" cy="4366334"/>
          </a:xfrm>
        </p:spPr>
      </p:pic>
    </p:spTree>
    <p:extLst>
      <p:ext uri="{BB962C8B-B14F-4D97-AF65-F5344CB8AC3E}">
        <p14:creationId xmlns:p14="http://schemas.microsoft.com/office/powerpoint/2010/main" val="15797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CF34D-46AA-4006-B80F-98155581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1076"/>
          </a:xfrm>
        </p:spPr>
        <p:txBody>
          <a:bodyPr/>
          <a:lstStyle/>
          <a:p>
            <a:pPr algn="ctr"/>
            <a:r>
              <a:rPr lang="ar-EG" dirty="0"/>
              <a:t>الياء المدية: ياء قبلها كسرة</a:t>
            </a:r>
            <a:endParaRPr lang="tr-TR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9C4DD80-1D19-4F52-A7F9-738F238F4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1740023"/>
            <a:ext cx="8220723" cy="4580878"/>
          </a:xfrm>
        </p:spPr>
      </p:pic>
    </p:spTree>
    <p:extLst>
      <p:ext uri="{BB962C8B-B14F-4D97-AF65-F5344CB8AC3E}">
        <p14:creationId xmlns:p14="http://schemas.microsoft.com/office/powerpoint/2010/main" val="147246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34</Words>
  <Application>Microsoft Office PowerPoint</Application>
  <PresentationFormat>شاشة عريضة</PresentationFormat>
  <Paragraphs>6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أيون</vt:lpstr>
      <vt:lpstr>مخارج الجوف </vt:lpstr>
      <vt:lpstr>الالف المدية :الف قبله فتحة  </vt:lpstr>
      <vt:lpstr>الواو المدية: واو قبله ضمة </vt:lpstr>
      <vt:lpstr>الياء المدية: ياء قبلها كسرة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مخارج الجوف</dc:title>
  <dc:creator>ASMAA ALMADANI</dc:creator>
  <cp:lastModifiedBy>ASMAA ALMADANI</cp:lastModifiedBy>
  <cp:revision>2</cp:revision>
  <dcterms:created xsi:type="dcterms:W3CDTF">2020-03-07T20:40:34Z</dcterms:created>
  <dcterms:modified xsi:type="dcterms:W3CDTF">2020-03-07T20:49:47Z</dcterms:modified>
</cp:coreProperties>
</file>