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79" r:id="rId7"/>
    <p:sldId id="280" r:id="rId8"/>
    <p:sldId id="262" r:id="rId9"/>
    <p:sldId id="281" r:id="rId10"/>
    <p:sldId id="294" r:id="rId11"/>
    <p:sldId id="290" r:id="rId12"/>
    <p:sldId id="293" r:id="rId13"/>
    <p:sldId id="282" r:id="rId14"/>
    <p:sldId id="287" r:id="rId15"/>
    <p:sldId id="286" r:id="rId16"/>
    <p:sldId id="283" r:id="rId17"/>
    <p:sldId id="284" r:id="rId18"/>
    <p:sldId id="278" r:id="rId19"/>
    <p:sldId id="276" r:id="rId20"/>
    <p:sldId id="277" r:id="rId21"/>
    <p:sldId id="265" r:id="rId22"/>
    <p:sldId id="266" r:id="rId23"/>
    <p:sldId id="267" r:id="rId24"/>
    <p:sldId id="269" r:id="rId25"/>
    <p:sldId id="268" r:id="rId26"/>
    <p:sldId id="288" r:id="rId27"/>
    <p:sldId id="285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BF9-65BE-4A78-8BD2-2871BCEA643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250597"/>
            <a:ext cx="2106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class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631404" y="6081594"/>
            <a:ext cx="388119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IQ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8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313" y="1371600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حذف ومضاعفة الشريحة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86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إضافة شرائح وإعادة ترتيبها وتكرارها وحذفها في PowerPoint‏ - دعم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1262" y="228600"/>
            <a:ext cx="516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مضاعفة الشريحة:تكرار الشريحة</a:t>
            </a:r>
          </a:p>
          <a:p>
            <a:r>
              <a:rPr lang="ar-IQ" sz="2800" dirty="0" smtClean="0"/>
              <a:t> </a:t>
            </a:r>
            <a:r>
              <a:rPr lang="en-US" sz="2800" dirty="0" smtClean="0"/>
              <a:t>Home       clipboard       Duplicate</a:t>
            </a:r>
          </a:p>
          <a:p>
            <a:r>
              <a:rPr lang="ar-IQ" sz="2800" dirty="0" smtClean="0"/>
              <a:t>من قائمة</a:t>
            </a:r>
            <a:r>
              <a:rPr lang="en-US" sz="2800" dirty="0" smtClean="0"/>
              <a:t> home</a:t>
            </a:r>
            <a:r>
              <a:rPr lang="ar-IQ" sz="2800" dirty="0" smtClean="0"/>
              <a:t> تبويب</a:t>
            </a:r>
            <a:r>
              <a:rPr lang="en-US" sz="2800" dirty="0" smtClean="0"/>
              <a:t> clipboard </a:t>
            </a:r>
            <a:r>
              <a:rPr lang="ar-IQ" sz="2800" dirty="0" smtClean="0"/>
              <a:t>نختار ايعاز   </a:t>
            </a:r>
            <a:r>
              <a:rPr lang="en-US" sz="2800" dirty="0" smtClean="0"/>
              <a:t>Duplicate</a:t>
            </a:r>
          </a:p>
          <a:p>
            <a:r>
              <a:rPr lang="en-US" sz="2800" dirty="0" smtClean="0"/>
              <a:t>2)</a:t>
            </a:r>
            <a:r>
              <a:rPr lang="en-US" sz="2800" dirty="0" err="1" smtClean="0"/>
              <a:t>Ctrl+D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3)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Duplicate</a:t>
            </a:r>
          </a:p>
          <a:p>
            <a:pPr algn="r"/>
            <a:r>
              <a:rPr lang="ar-IQ" sz="2800" dirty="0" smtClean="0"/>
              <a:t>نظغط بزر الفارة الأيمن على </a:t>
            </a:r>
          </a:p>
          <a:p>
            <a:pPr algn="r"/>
            <a:r>
              <a:rPr lang="ar-IQ" sz="2800" dirty="0" smtClean="0"/>
              <a:t>الشريحة ثم نختار تكرار الشريحة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23257" y="1011382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81800" y="928255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4228" y="31242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1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حذف شريحة:</a:t>
            </a:r>
          </a:p>
          <a:p>
            <a:r>
              <a:rPr lang="ar-IQ" sz="2800" dirty="0" smtClean="0"/>
              <a:t>1</a:t>
            </a:r>
            <a:r>
              <a:rPr lang="en-US" sz="2800" dirty="0" smtClean="0"/>
              <a:t>)</a:t>
            </a:r>
            <a:r>
              <a:rPr lang="ar-IQ" sz="2800" dirty="0" smtClean="0"/>
              <a:t>نحدد الشريحة ثم نضغط على مفتاح </a:t>
            </a:r>
            <a:r>
              <a:rPr lang="en-US" sz="2800" dirty="0" smtClean="0"/>
              <a:t>Delete </a:t>
            </a:r>
            <a:r>
              <a:rPr lang="ar-IQ" sz="2800" dirty="0" smtClean="0"/>
              <a:t>من لوحة المفاتيح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Delete</a:t>
            </a:r>
            <a:endParaRPr lang="ar-IQ" sz="2800" dirty="0" smtClean="0"/>
          </a:p>
          <a:p>
            <a:pPr algn="r"/>
            <a:r>
              <a:rPr lang="ar-IQ" sz="2800" dirty="0" smtClean="0"/>
              <a:t>نظغط بزر الفارة الأيمن على الشريحة ثم نختار حذف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74228" y="22098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0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505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4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095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895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7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" y="0"/>
            <a:ext cx="907256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1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8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8956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Heart 2"/>
          <p:cNvSpPr/>
          <p:nvPr/>
        </p:nvSpPr>
        <p:spPr>
          <a:xfrm rot="1001954">
            <a:off x="5943600" y="533400"/>
            <a:ext cx="2133600" cy="35052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4648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b="1" dirty="0" smtClean="0"/>
              <a:t>طلاب المرحلة الأولى</a:t>
            </a:r>
          </a:p>
          <a:p>
            <a:pPr algn="ctr"/>
            <a:r>
              <a:rPr lang="ar-IQ" sz="4000" b="1" dirty="0" smtClean="0"/>
              <a:t>قسم الحاسبات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278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757488"/>
            <a:ext cx="3409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5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4290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5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313" y="1371600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حذف ومضاعفة الشريحة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94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5152"/>
            <a:ext cx="30956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1244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2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4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5550"/>
            <a:ext cx="48815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7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6698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31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18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0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24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2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0290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276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إضافة شرائح وإعادة ترتيبها وتكرارها وحذفها في PowerPoint‏ - دعم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مضاعفة الشريحة:تكرار الشريحة</a:t>
            </a:r>
          </a:p>
          <a:p>
            <a:r>
              <a:rPr lang="ar-IQ" sz="2800" dirty="0" smtClean="0"/>
              <a:t> </a:t>
            </a:r>
            <a:r>
              <a:rPr lang="en-US" sz="2800" dirty="0" smtClean="0"/>
              <a:t>Home       clipboard       Duplicate</a:t>
            </a:r>
          </a:p>
          <a:p>
            <a:r>
              <a:rPr lang="ar-IQ" sz="2800" dirty="0" smtClean="0"/>
              <a:t>من قائمة</a:t>
            </a:r>
            <a:r>
              <a:rPr lang="en-US" sz="2800" dirty="0" smtClean="0"/>
              <a:t> home</a:t>
            </a:r>
            <a:r>
              <a:rPr lang="ar-IQ" sz="2800" dirty="0" smtClean="0"/>
              <a:t> تبويب</a:t>
            </a:r>
            <a:r>
              <a:rPr lang="en-US" sz="2800" dirty="0" smtClean="0"/>
              <a:t> clipboard </a:t>
            </a:r>
            <a:r>
              <a:rPr lang="ar-IQ" sz="2800" dirty="0" smtClean="0"/>
              <a:t>نختار ايعاز   </a:t>
            </a:r>
            <a:r>
              <a:rPr lang="en-US" sz="2800" dirty="0" smtClean="0"/>
              <a:t>Duplicate</a:t>
            </a:r>
          </a:p>
          <a:p>
            <a:r>
              <a:rPr lang="en-US" sz="2800" dirty="0" smtClean="0"/>
              <a:t>2)</a:t>
            </a:r>
            <a:r>
              <a:rPr lang="en-US" sz="2800" dirty="0" err="1" smtClean="0"/>
              <a:t>Ctrl+D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3)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Duplicate</a:t>
            </a:r>
          </a:p>
          <a:p>
            <a:pPr algn="r"/>
            <a:r>
              <a:rPr lang="ar-IQ" sz="2800" dirty="0" smtClean="0"/>
              <a:t>نظغط بزر الفارة الأيمن على </a:t>
            </a:r>
          </a:p>
          <a:p>
            <a:pPr algn="r"/>
            <a:r>
              <a:rPr lang="ar-IQ" sz="2800" dirty="0" smtClean="0"/>
              <a:t>الشريحة ثم نختار تكرار الشريحة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23257" y="1011382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781800" y="928255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74228" y="31242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49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2197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2931"/>
            <a:ext cx="2362200" cy="93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13150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28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حذف شريحة:</a:t>
            </a:r>
          </a:p>
          <a:p>
            <a:r>
              <a:rPr lang="ar-IQ" sz="2800" dirty="0" smtClean="0"/>
              <a:t>1</a:t>
            </a:r>
            <a:r>
              <a:rPr lang="en-US" sz="2800" dirty="0" smtClean="0"/>
              <a:t>)</a:t>
            </a:r>
            <a:r>
              <a:rPr lang="ar-IQ" sz="2800" dirty="0" smtClean="0"/>
              <a:t>نحدد الشريحة ثم نضغط على مفتاح </a:t>
            </a:r>
            <a:r>
              <a:rPr lang="en-US" sz="2800" dirty="0" smtClean="0"/>
              <a:t>Delete </a:t>
            </a:r>
            <a:r>
              <a:rPr lang="ar-IQ" sz="2800" dirty="0" smtClean="0"/>
              <a:t>من لوحة المفاتيح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Delete</a:t>
            </a:r>
            <a:endParaRPr lang="ar-IQ" sz="2800" dirty="0" smtClean="0"/>
          </a:p>
          <a:p>
            <a:pPr algn="r"/>
            <a:r>
              <a:rPr lang="ar-IQ" sz="2800" dirty="0" smtClean="0"/>
              <a:t>نظغط بزر الفارة الأيمن على الشريحة ثم نختار حذف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74228" y="22098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لأضافة تخطيط  غير جاهز للشريحة:</a:t>
            </a:r>
          </a:p>
          <a:p>
            <a:pPr algn="r"/>
            <a:r>
              <a:rPr lang="ar-IQ" sz="2800" b="1" dirty="0" smtClean="0"/>
              <a:t>نتبع احد الطرق من المحاضرة السابقة </a:t>
            </a:r>
          </a:p>
          <a:p>
            <a:pPr algn="r"/>
            <a:r>
              <a:rPr lang="ar-IQ" sz="2800" b="1" dirty="0" smtClean="0"/>
              <a:t>ونختار   </a:t>
            </a:r>
            <a:r>
              <a:rPr lang="en-US" sz="2800" b="1" dirty="0" smtClean="0"/>
              <a:t>blank</a:t>
            </a:r>
            <a:r>
              <a:rPr lang="ar-IQ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69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2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5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10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76200"/>
            <a:ext cx="492204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8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9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0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150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27</cp:revision>
  <dcterms:created xsi:type="dcterms:W3CDTF">2020-03-29T20:10:10Z</dcterms:created>
  <dcterms:modified xsi:type="dcterms:W3CDTF">2020-03-31T23:57:47Z</dcterms:modified>
</cp:coreProperties>
</file>