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20"/>
  </p:notesMasterIdLst>
  <p:sldIdLst>
    <p:sldId id="260" r:id="rId2"/>
    <p:sldId id="265" r:id="rId3"/>
    <p:sldId id="267" r:id="rId4"/>
    <p:sldId id="263" r:id="rId5"/>
    <p:sldId id="264" r:id="rId6"/>
    <p:sldId id="262" r:id="rId7"/>
    <p:sldId id="278" r:id="rId8"/>
    <p:sldId id="272" r:id="rId9"/>
    <p:sldId id="279" r:id="rId10"/>
    <p:sldId id="268" r:id="rId11"/>
    <p:sldId id="269" r:id="rId12"/>
    <p:sldId id="277" r:id="rId13"/>
    <p:sldId id="273" r:id="rId14"/>
    <p:sldId id="259" r:id="rId15"/>
    <p:sldId id="271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10066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10066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10066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10066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1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1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1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1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1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FFF"/>
    <a:srgbClr val="D5DCE7"/>
    <a:srgbClr val="FFFFFF"/>
    <a:srgbClr val="0066FF"/>
    <a:srgbClr val="FF6600"/>
    <a:srgbClr val="FFFFCC"/>
    <a:srgbClr val="E6F6F6"/>
    <a:srgbClr val="5B0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624" autoAdjust="0"/>
  </p:normalViewPr>
  <p:slideViewPr>
    <p:cSldViewPr snapToGrid="0">
      <p:cViewPr>
        <p:scale>
          <a:sx n="66" d="100"/>
          <a:sy n="66" d="100"/>
        </p:scale>
        <p:origin x="-636" y="-180"/>
      </p:cViewPr>
      <p:guideLst>
        <p:guide orient="horz" pos="572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-22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EC80764-8073-45DE-B2C5-68E0A63B4E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8279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403EC-EF90-4C45-B9CC-FAB68EEE44C7}" type="datetime4">
              <a:rPr lang="en-US"/>
              <a:pPr>
                <a:defRPr/>
              </a:pPr>
              <a:t>March 30,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E32DA-38D0-4713-8715-8B631F734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03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E67EC-5582-4839-9E2D-8352EDBDBFEF}" type="datetime4">
              <a:rPr lang="en-US"/>
              <a:pPr>
                <a:defRPr/>
              </a:pPr>
              <a:t>March 30,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A0FEB-D8CF-44B9-9523-A61E6AE38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53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2ED49-B83F-47E7-BE82-25F7B767B95A}" type="datetime4">
              <a:rPr lang="en-US"/>
              <a:pPr>
                <a:defRPr/>
              </a:pPr>
              <a:t>March 30,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A8B35-EB8F-4A39-97B6-D50015790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9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7D17E-296E-4B75-BB9E-08A56D87161D}" type="datetime4">
              <a:rPr lang="en-US"/>
              <a:pPr>
                <a:defRPr/>
              </a:pPr>
              <a:t>March 30,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51BAF-50AC-415C-ACA8-0D98FD63E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4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54AF3-23B4-42D8-9D85-23191DC35174}" type="datetime4">
              <a:rPr lang="en-US"/>
              <a:pPr>
                <a:defRPr/>
              </a:pPr>
              <a:t>March 30,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5F6CD-5693-42A2-BA2D-63243DA34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62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6B2FD-1DB8-4746-BA47-1CE7BD46EC00}" type="datetime4">
              <a:rPr lang="en-US"/>
              <a:pPr>
                <a:defRPr/>
              </a:pPr>
              <a:t>March 30, 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99C40-7368-49D2-BEAE-8260C2364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89587-02E8-4724-B44A-6D71C5139FA7}" type="datetime4">
              <a:rPr lang="en-US"/>
              <a:pPr>
                <a:defRPr/>
              </a:pPr>
              <a:t>March 30, 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EB8D9-32E3-4622-970C-F097D8CBD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5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16D14-BBB5-45B9-8A90-C54292D20B99}" type="datetime4">
              <a:rPr lang="en-US"/>
              <a:pPr>
                <a:defRPr/>
              </a:pPr>
              <a:t>March 30, 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F7C3B-4C1A-499A-A568-977F90823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01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0ACF7-C250-42E1-93DA-1F21F2B11CB5}" type="datetime4">
              <a:rPr lang="en-US"/>
              <a:pPr>
                <a:defRPr/>
              </a:pPr>
              <a:t>March 30, 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B3B35-7634-4C45-8835-69831A749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2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0573A-845C-43EC-BF8E-0DFFC428ABEA}" type="datetime4">
              <a:rPr lang="en-US"/>
              <a:pPr>
                <a:defRPr/>
              </a:pPr>
              <a:t>March 30, 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64DC4-2692-434A-95B2-3F7F6B6C5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12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1EB5A-555E-4E03-B6D3-CFBC6B0F7B45}" type="datetime4">
              <a:rPr lang="en-US"/>
              <a:pPr>
                <a:defRPr/>
              </a:pPr>
              <a:t>March 30, 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80147-B53C-4AA6-9E82-819F2A0CF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9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F04BA5-56B9-432A-B80B-4DB5E9C73A30}" type="datetime4">
              <a:rPr lang="en-US"/>
              <a:pPr>
                <a:defRPr/>
              </a:pPr>
              <a:t>March 30,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6EEF29-1B26-4226-A7B2-E99A420B3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0" descr="Core_p3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 userDrawn="1"/>
        </p:nvSpPr>
        <p:spPr bwMode="auto">
          <a:xfrm>
            <a:off x="6445250" y="6669088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GB" sz="1000" smtClean="0">
                <a:solidFill>
                  <a:srgbClr val="5B0091"/>
                </a:solidFill>
                <a:cs typeface="Arial" charset="0"/>
              </a:rPr>
              <a:t>© Boardworks Ltd 2006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887413" y="6654800"/>
            <a:ext cx="11160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5D2B6CF6-80F4-45C7-A088-9AD4E4B6B1CD}" type="slidenum">
              <a:rPr lang="en-GB" sz="1000" smtClean="0">
                <a:solidFill>
                  <a:srgbClr val="5B0091"/>
                </a:solidFill>
                <a:cs typeface="Arial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r>
              <a:rPr lang="en-GB" sz="1000" smtClean="0">
                <a:solidFill>
                  <a:srgbClr val="5B0091"/>
                </a:solidFill>
                <a:cs typeface="Arial" charset="0"/>
              </a:rPr>
              <a:t> of 57</a:t>
            </a:r>
          </a:p>
        </p:txBody>
      </p:sp>
      <p:pic>
        <p:nvPicPr>
          <p:cNvPr id="1034" name="Picture 10" descr="back_btn_colour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97588"/>
            <a:ext cx="6381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4" descr="next_btn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6096000"/>
            <a:ext cx="6286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77813"/>
            <a:ext cx="3957638" cy="568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4"/>
          <p:cNvSpPr txBox="1">
            <a:spLocks noChangeArrowheads="1"/>
          </p:cNvSpPr>
          <p:nvPr/>
        </p:nvSpPr>
        <p:spPr>
          <a:xfrm>
            <a:off x="3311525" y="413574"/>
            <a:ext cx="5832475" cy="125318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AE53"/>
              </a:buClr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8058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IQ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برنامج البوربوينت</a:t>
            </a:r>
            <a:endParaRPr lang="en-GB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93842" y="5372519"/>
            <a:ext cx="3807454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ar-IQ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</a:t>
            </a:r>
            <a:r>
              <a:rPr lang="ar-IQ" sz="40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.رواء ابراهيم عيسى</a:t>
            </a:r>
            <a:endParaRPr lang="en-US" sz="40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2206625" y="2967038"/>
            <a:ext cx="2047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/>
              <a:t>1</a:t>
            </a:r>
            <a:r>
              <a:rPr lang="en-US" sz="4000" baseline="30000"/>
              <a:t>st</a:t>
            </a:r>
            <a:r>
              <a:rPr lang="en-US" sz="4000"/>
              <a:t> class</a:t>
            </a:r>
          </a:p>
        </p:txBody>
      </p:sp>
      <p:sp>
        <p:nvSpPr>
          <p:cNvPr id="2" name="Rectangle 1"/>
          <p:cNvSpPr/>
          <p:nvPr/>
        </p:nvSpPr>
        <p:spPr>
          <a:xfrm rot="20396831">
            <a:off x="4386263" y="2630403"/>
            <a:ext cx="3723444" cy="92333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IQ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نظم جاهزة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 advTm="10350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reate new slide in your presentation - اضافة شريحة جديدة داخل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922338"/>
            <a:ext cx="4618037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5124450" y="922338"/>
            <a:ext cx="20208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ar-IQ"/>
              <a:t>لزيادة عدد الشرائح</a:t>
            </a:r>
          </a:p>
          <a:p>
            <a:endParaRPr lang="en-US"/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4572000" y="1365250"/>
            <a:ext cx="457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1) Home      slides      Newslide</a:t>
            </a:r>
          </a:p>
          <a:p>
            <a:r>
              <a:rPr lang="ar-IQ"/>
              <a:t>من قائمة  </a:t>
            </a:r>
            <a:r>
              <a:rPr lang="en-US"/>
              <a:t>home </a:t>
            </a:r>
            <a:r>
              <a:rPr lang="ar-IQ"/>
              <a:t>تبويب</a:t>
            </a:r>
            <a:r>
              <a:rPr lang="en-US"/>
              <a:t>slides</a:t>
            </a:r>
            <a:r>
              <a:rPr lang="ar-IQ"/>
              <a:t>نختار ايعاز   </a:t>
            </a:r>
            <a:r>
              <a:rPr lang="en-US"/>
              <a:t>Newslide</a:t>
            </a:r>
          </a:p>
          <a:p>
            <a:r>
              <a:rPr lang="en-US"/>
              <a:t>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880100" y="1620838"/>
            <a:ext cx="4175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029450" y="1620838"/>
            <a:ext cx="4175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1" name="Rectangle 1"/>
          <p:cNvSpPr>
            <a:spLocks noChangeArrowheads="1"/>
          </p:cNvSpPr>
          <p:nvPr/>
        </p:nvSpPr>
        <p:spPr bwMode="auto">
          <a:xfrm>
            <a:off x="2620963" y="120650"/>
            <a:ext cx="4140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ar-IQ" sz="4400"/>
              <a:t>لزيادة عدد الشرائح</a:t>
            </a:r>
          </a:p>
        </p:txBody>
      </p:sp>
    </p:spTree>
  </p:cSld>
  <p:clrMapOvr>
    <a:masterClrMapping/>
  </p:clrMapOvr>
  <p:transition spd="slow" advTm="2401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17863"/>
            <a:ext cx="4286250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4860925" y="1000125"/>
            <a:ext cx="36353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2)</a:t>
            </a:r>
            <a:r>
              <a:rPr lang="ar-IQ"/>
              <a:t>بالضغط على المفتاحين </a:t>
            </a:r>
            <a:r>
              <a:rPr lang="en-US"/>
              <a:t>ctrl+M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3) Right click </a:t>
            </a:r>
            <a:r>
              <a:rPr lang="ar-IQ"/>
              <a:t>    </a:t>
            </a:r>
            <a:r>
              <a:rPr lang="en-US"/>
              <a:t>Newslide</a:t>
            </a:r>
          </a:p>
          <a:p>
            <a:pPr algn="r" eaLnBrk="1" hangingPunct="1"/>
            <a:r>
              <a:rPr lang="ar-IQ"/>
              <a:t>نظغط بزر الفارة الأيمن على </a:t>
            </a:r>
          </a:p>
          <a:p>
            <a:pPr algn="r" eaLnBrk="1" hangingPunct="1"/>
            <a:r>
              <a:rPr lang="ar-IQ"/>
              <a:t>الشريحة ثم نختار شريحة جديدة</a:t>
            </a:r>
            <a:r>
              <a:rPr lang="en-US"/>
              <a:t> </a:t>
            </a:r>
            <a:endParaRPr lang="ar-IQ"/>
          </a:p>
          <a:p>
            <a:pPr eaLnBrk="1" hangingPunct="1"/>
            <a:endParaRPr lang="ar-IQ"/>
          </a:p>
          <a:p>
            <a:pPr eaLnBrk="1" hangingPunct="1"/>
            <a:r>
              <a:rPr lang="en-US"/>
              <a:t>4)</a:t>
            </a:r>
            <a:r>
              <a:rPr lang="ar-IQ"/>
              <a:t>نحدد الشريحة المصغرة ثم نضغط </a:t>
            </a:r>
            <a:r>
              <a:rPr lang="en-US"/>
              <a:t>Enter</a:t>
            </a:r>
            <a:r>
              <a:rPr lang="ar-IQ"/>
              <a:t> من لوحة المفاتيح</a:t>
            </a:r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678613" y="2354263"/>
            <a:ext cx="4635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Picture 2" descr="انشاء عرض تقديمي اساسي في اربع خطوات في PowerPoint - دعم Off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168400"/>
            <a:ext cx="4005262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643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338"/>
            <a:ext cx="9144000" cy="701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210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175"/>
            <a:ext cx="9144000" cy="661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38564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30175"/>
            <a:ext cx="8261350" cy="13858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layout</a:t>
            </a:r>
            <a:r>
              <a:rPr lang="ar-IQ" dirty="0" smtClean="0"/>
              <a:t/>
            </a:r>
            <a:br>
              <a:rPr lang="ar-IQ" dirty="0" smtClean="0"/>
            </a:br>
            <a:r>
              <a:rPr lang="ar-IQ" dirty="0" smtClean="0"/>
              <a:t>اضافة تخطيط للشريحة</a:t>
            </a:r>
            <a:endParaRPr lang="en-US" dirty="0"/>
          </a:p>
        </p:txBody>
      </p:sp>
      <p:pic>
        <p:nvPicPr>
          <p:cNvPr id="15363" name="Picture 2" descr="نتيجة بحث الصور عن شرح اضافة تصميم في برنامج البوربوين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828800"/>
            <a:ext cx="4305300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4768850" y="1677988"/>
            <a:ext cx="4213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1) Home      slides         layout</a:t>
            </a:r>
          </a:p>
          <a:p>
            <a:pPr eaLnBrk="1" hangingPunct="1"/>
            <a:r>
              <a:rPr lang="ar-IQ"/>
              <a:t>من قائمة  </a:t>
            </a:r>
            <a:r>
              <a:rPr lang="en-US"/>
              <a:t>home </a:t>
            </a:r>
            <a:r>
              <a:rPr lang="ar-IQ"/>
              <a:t>تبويب</a:t>
            </a:r>
            <a:r>
              <a:rPr lang="en-US"/>
              <a:t>slides</a:t>
            </a:r>
            <a:r>
              <a:rPr lang="ar-IQ"/>
              <a:t>نختار ايعاز   </a:t>
            </a:r>
            <a:r>
              <a:rPr lang="en-US"/>
              <a:t>layout.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088063" y="1909763"/>
            <a:ext cx="4175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443788" y="1909763"/>
            <a:ext cx="4175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4826000" y="3265488"/>
            <a:ext cx="4213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1)Right click       layout</a:t>
            </a:r>
          </a:p>
          <a:p>
            <a:pPr eaLnBrk="1" hangingPunct="1"/>
            <a:r>
              <a:rPr lang="ar-IQ"/>
              <a:t>نظغط بزر الفارة الأيمن على الشريحة ثم نختار تخطيط</a:t>
            </a:r>
            <a:r>
              <a:rPr lang="en-US"/>
              <a:t> 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667500" y="3497263"/>
            <a:ext cx="4159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3665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8338"/>
            <a:ext cx="8796338" cy="599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3338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175"/>
            <a:ext cx="9144000" cy="661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3712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473" y="18425"/>
            <a:ext cx="542808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IQ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لإضافة تصميم للشريحة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146175"/>
            <a:ext cx="8882062" cy="489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5891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473" y="18425"/>
            <a:ext cx="542808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IQ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لإضافة تصميم للشريحة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711200" y="941388"/>
            <a:ext cx="8432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arenR"/>
            </a:pPr>
            <a:r>
              <a:rPr lang="en-US"/>
              <a:t>Design       Themes</a:t>
            </a:r>
          </a:p>
          <a:p>
            <a:pPr eaLnBrk="1" hangingPunct="1">
              <a:buFontTx/>
              <a:buAutoNum type="arabicParenR"/>
            </a:pPr>
            <a:r>
              <a:rPr lang="en-US"/>
              <a:t>Design        Background       Formate background</a:t>
            </a:r>
          </a:p>
          <a:p>
            <a:pPr eaLnBrk="1" hangingPunct="1">
              <a:buFontTx/>
              <a:buAutoNum type="arabicParenR"/>
            </a:pPr>
            <a:r>
              <a:rPr lang="en-US"/>
              <a:t>Right click         Formate background          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92338" y="1173163"/>
            <a:ext cx="4778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344738" y="1585913"/>
            <a:ext cx="4778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506913" y="1585913"/>
            <a:ext cx="4794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822575" y="1978025"/>
            <a:ext cx="4794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8063"/>
            <a:ext cx="9144000" cy="457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8334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نتيجة بحث الصور عن شرح اضافة تصميم في برنامج البوربوين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538"/>
            <a:ext cx="9144000" cy="611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479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نتيجة بحث الصور عن شرح اضافة تصميم في برنامج البوربوين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0"/>
            <a:ext cx="8970962" cy="62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20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369888" y="238125"/>
            <a:ext cx="867568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ar-IQ"/>
              <a:t>ما هو بوربوينت</a:t>
            </a:r>
          </a:p>
          <a:p>
            <a:r>
              <a:rPr lang="ar-IQ"/>
              <a:t>هو </a:t>
            </a:r>
            <a:r>
              <a:rPr lang="ar-IQ" b="1"/>
              <a:t>برنامج</a:t>
            </a:r>
            <a:r>
              <a:rPr lang="ar-IQ"/>
              <a:t> كمبيوترٍ أنتجته شركة مايكروسوفت يُستخدمُ لإنشاء عروض شرائحٍ احترافيّةٍ وعرضها من خلال جهاز إسقاطٍ أو شاشاتٍ كبيرةٍ. ويُطلق على الملف الذي تحصل عليه من </a:t>
            </a:r>
            <a:r>
              <a:rPr lang="ar-IQ" b="1"/>
              <a:t>البرنامج</a:t>
            </a:r>
            <a:r>
              <a:rPr lang="ar-IQ"/>
              <a:t> اسم العرض التقديمي </a:t>
            </a:r>
            <a:r>
              <a:rPr lang="en-US"/>
              <a:t>(Presentation)</a:t>
            </a:r>
          </a:p>
        </p:txBody>
      </p:sp>
      <p:pic>
        <p:nvPicPr>
          <p:cNvPr id="5123" name="Picture 5" descr="PROGRAMS PCS 2019 FREE: تحميل Microsoft Office PowerPoint مع سريال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844675"/>
            <a:ext cx="847566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141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نتيجة بحث الصور عن شرح اضافة تصميم في برنامج البوربوين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438"/>
            <a:ext cx="9288463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2046288" y="-3175"/>
            <a:ext cx="42751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ar-IQ" sz="4400"/>
              <a:t>محتويات نافذة البرنامج</a:t>
            </a:r>
            <a:endParaRPr lang="en-US" sz="4400"/>
          </a:p>
        </p:txBody>
      </p:sp>
    </p:spTree>
  </p:cSld>
  <p:clrMapOvr>
    <a:masterClrMapping/>
  </p:clrMapOvr>
  <p:transition spd="slow" advTm="2774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نتيجة بحث الصور عن شرح اضافة تصميم في برنامج البوربوين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2975"/>
            <a:ext cx="9144000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1514475" y="0"/>
            <a:ext cx="6115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ar-IQ" sz="5400"/>
              <a:t>المكونات الأساسية للبرنامج</a:t>
            </a:r>
            <a:endParaRPr lang="en-US" sz="5400"/>
          </a:p>
        </p:txBody>
      </p:sp>
    </p:spTree>
  </p:cSld>
  <p:clrMapOvr>
    <a:masterClrMapping/>
  </p:clrMapOvr>
  <p:transition spd="slow" advTm="2206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PROGRAMS PCS 2019 FREE: تحميل Microsoft Office PowerPoint مع سريال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0"/>
            <a:ext cx="93472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4651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شرح واجهة البرنامج - PowerPoint 2010 تعليم بوربوينت - video ..."/>
          <p:cNvSpPr>
            <a:spLocks noChangeAspect="1" noChangeArrowheads="1"/>
          </p:cNvSpPr>
          <p:nvPr/>
        </p:nvSpPr>
        <p:spPr bwMode="auto">
          <a:xfrm>
            <a:off x="841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8463" cy="661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498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ar-IQ" dirty="0" smtClean="0"/>
              <a:t>اعداد الطالبة </a:t>
            </a:r>
          </a:p>
          <a:p>
            <a:pPr>
              <a:defRPr/>
            </a:pPr>
            <a:r>
              <a:rPr lang="ar-IQ" sz="4400" dirty="0" smtClean="0">
                <a:solidFill>
                  <a:srgbClr val="FF0000"/>
                </a:solidFill>
              </a:rPr>
              <a:t>رواء ابراهيم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0401" y="2386763"/>
            <a:ext cx="460102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IQ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نظم جاهزة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3962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3419</TotalTime>
  <Words>119</Words>
  <Application>Microsoft Office PowerPoint</Application>
  <PresentationFormat>On-screen Show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layout اضافة تخطيط للشريحة</vt:lpstr>
      <vt:lpstr>PowerPoint Presentation</vt:lpstr>
      <vt:lpstr>PowerPoint Presentation</vt:lpstr>
      <vt:lpstr>PowerPoint Presentation</vt:lpstr>
      <vt:lpstr>PowerPoint Presentation</vt:lpstr>
    </vt:vector>
  </TitlesOfParts>
  <Company>Boardworks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C3.6 Integration</dc:title>
  <dc:creator>Boardworks Ltd.</dc:creator>
  <cp:lastModifiedBy>boxnet</cp:lastModifiedBy>
  <cp:revision>84</cp:revision>
  <dcterms:created xsi:type="dcterms:W3CDTF">2005-11-03T12:51:18Z</dcterms:created>
  <dcterms:modified xsi:type="dcterms:W3CDTF">2020-03-30T18:49:30Z</dcterms:modified>
</cp:coreProperties>
</file>