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38"/>
            <a:ext cx="785818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140.WAV">
            <a:hlinkClick r:id="" action="ppaction://media"/>
          </p:cNvPr>
          <p:cNvPicPr>
            <a:picLocks noRot="1" noChangeAspect="1"/>
          </p:cNvPicPr>
          <p:nvPr>
            <a:wavAudioFile r:embed="rId1" name="~PP114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43744"/>
            <a:ext cx="8215369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941.WAV">
            <a:hlinkClick r:id="" action="ppaction://media"/>
          </p:cNvPr>
          <p:cNvPicPr>
            <a:picLocks noRot="1" noChangeAspect="1"/>
          </p:cNvPicPr>
          <p:nvPr>
            <a:wavAudioFile r:embed="rId1" name="~PP19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813"/>
            <a:ext cx="8072494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956.WAV">
            <a:hlinkClick r:id="" action="ppaction://media"/>
          </p:cNvPr>
          <p:cNvPicPr>
            <a:picLocks noRot="1" noChangeAspect="1"/>
          </p:cNvPicPr>
          <p:nvPr>
            <a:wavAudioFile r:embed="rId1" name="~PP195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785813"/>
            <a:ext cx="821537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49.WAV">
            <a:hlinkClick r:id="" action="ppaction://media"/>
          </p:cNvPr>
          <p:cNvPicPr>
            <a:picLocks noRot="1" noChangeAspect="1"/>
          </p:cNvPicPr>
          <p:nvPr>
            <a:wavAudioFile r:embed="rId1" name="~PP284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14375"/>
            <a:ext cx="7929618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060.WAV">
            <a:hlinkClick r:id="" action="ppaction://media"/>
          </p:cNvPr>
          <p:cNvPicPr>
            <a:picLocks noRot="1" noChangeAspect="1"/>
          </p:cNvPicPr>
          <p:nvPr>
            <a:wavAudioFile r:embed="rId1" name="~PP306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(4)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812.WAV">
            <a:hlinkClick r:id="" action="ppaction://media"/>
          </p:cNvPr>
          <p:cNvPicPr>
            <a:picLocks noRot="1" noChangeAspect="1"/>
          </p:cNvPicPr>
          <p:nvPr>
            <a:wavAudioFile r:embed="rId1" name="~PP81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</Words>
  <Application>Microsoft Office PowerPoint</Application>
  <PresentationFormat>عرض على الشاشة (3:4)‏</PresentationFormat>
  <Paragraphs>6</Paragraphs>
  <Slides>6</Slides>
  <Notes>0</Notes>
  <HiddenSlides>0</HiddenSlides>
  <MMClips>6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  <vt:lpstr>محاضرة (4)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(4) كرة سلة ثانية</dc:title>
  <dc:creator>dell</dc:creator>
  <cp:lastModifiedBy>motz khleel</cp:lastModifiedBy>
  <cp:revision>3</cp:revision>
  <dcterms:created xsi:type="dcterms:W3CDTF">2018-12-17T18:43:56Z</dcterms:created>
  <dcterms:modified xsi:type="dcterms:W3CDTF">2020-04-25T13:32:04Z</dcterms:modified>
</cp:coreProperties>
</file>