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813"/>
            <a:ext cx="8286808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194.WAV">
            <a:hlinkClick r:id="" action="ppaction://media"/>
          </p:cNvPr>
          <p:cNvPicPr>
            <a:picLocks noRot="1" noChangeAspect="1"/>
          </p:cNvPicPr>
          <p:nvPr>
            <a:wavAudioFile r:embed="rId1" name="~PP219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857250"/>
            <a:ext cx="828680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219.WAV">
            <a:hlinkClick r:id="" action="ppaction://media"/>
          </p:cNvPr>
          <p:cNvPicPr>
            <a:picLocks noRot="1" noChangeAspect="1"/>
          </p:cNvPicPr>
          <p:nvPr>
            <a:wavAudioFile r:embed="rId1" name="~PP321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50"/>
            <a:ext cx="8072494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084.WAV">
            <a:hlinkClick r:id="" action="ppaction://media"/>
          </p:cNvPr>
          <p:cNvPicPr>
            <a:picLocks noRot="1" noChangeAspect="1"/>
          </p:cNvPicPr>
          <p:nvPr>
            <a:wavAudioFile r:embed="rId1" name="~PP208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785813"/>
            <a:ext cx="8001056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868.WAV">
            <a:hlinkClick r:id="" action="ppaction://media"/>
          </p:cNvPr>
          <p:cNvPicPr>
            <a:picLocks noRot="1" noChangeAspect="1"/>
          </p:cNvPicPr>
          <p:nvPr>
            <a:wavAudioFile r:embed="rId1" name="~PP286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 كرة سلة ثانية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77081"/>
            <a:ext cx="8429684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363.WAV">
            <a:hlinkClick r:id="" action="ppaction://media"/>
          </p:cNvPr>
          <p:cNvPicPr>
            <a:picLocks noRot="1" noChangeAspect="1"/>
          </p:cNvPicPr>
          <p:nvPr>
            <a:wavAudioFile r:embed="rId1" name="~PP336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(5) كرة سلة ثانية</a:t>
            </a:r>
            <a:endParaRPr lang="ar-IQ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881856"/>
            <a:ext cx="8429684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360.WAV">
            <a:hlinkClick r:id="" action="ppaction://media"/>
          </p:cNvPr>
          <p:cNvPicPr>
            <a:picLocks noRot="1" noChangeAspect="1"/>
          </p:cNvPicPr>
          <p:nvPr>
            <a:wavAudioFile r:embed="rId1" name="~PP336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</Words>
  <Application>Microsoft Office PowerPoint</Application>
  <PresentationFormat>عرض على الشاشة (3:4)‏</PresentationFormat>
  <Paragraphs>6</Paragraphs>
  <Slides>6</Slides>
  <Notes>0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(5) كرة سلة ثانية</vt:lpstr>
      <vt:lpstr>محاضرة (5) كرة سلة ثانية</vt:lpstr>
      <vt:lpstr>محاضرة (5) كرة سلة ثانية</vt:lpstr>
      <vt:lpstr>محاضرة (5) كرة سلة ثانية</vt:lpstr>
      <vt:lpstr>محاضرة (5) كرة سلة ثانية</vt:lpstr>
      <vt:lpstr>محاضرة (5)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(5) كرة سلة ثانية</dc:title>
  <dc:creator>dell</dc:creator>
  <cp:lastModifiedBy>motz khleel</cp:lastModifiedBy>
  <cp:revision>3</cp:revision>
  <dcterms:created xsi:type="dcterms:W3CDTF">2018-12-17T18:49:27Z</dcterms:created>
  <dcterms:modified xsi:type="dcterms:W3CDTF">2020-04-25T13:51:38Z</dcterms:modified>
</cp:coreProperties>
</file>