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10000"/>
          </a:blip>
          <a:srcRect l="1177" t="4013" r="32921" b="26427"/>
          <a:stretch>
            <a:fillRect/>
          </a:stretch>
        </p:blipFill>
        <p:spPr>
          <a:xfrm>
            <a:off x="642910" y="1000108"/>
            <a:ext cx="8001057" cy="5429288"/>
          </a:xfrm>
        </p:spPr>
      </p:pic>
      <p:pic>
        <p:nvPicPr>
          <p:cNvPr id="5" name="~PP3488.WAV">
            <a:hlinkClick r:id="" action="ppaction://media"/>
          </p:cNvPr>
          <p:cNvPicPr>
            <a:picLocks noRot="1" noChangeAspect="1"/>
          </p:cNvPicPr>
          <p:nvPr>
            <a:wavAudioFile r:embed="rId1" name="~PP348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7105" t="2749" r="30502" b="36774"/>
          <a:stretch>
            <a:fillRect/>
          </a:stretch>
        </p:blipFill>
        <p:spPr>
          <a:xfrm>
            <a:off x="642910" y="1071546"/>
            <a:ext cx="8072494" cy="5072098"/>
          </a:xfrm>
        </p:spPr>
      </p:pic>
      <p:pic>
        <p:nvPicPr>
          <p:cNvPr id="5" name="~PP2272.WAV">
            <a:hlinkClick r:id="" action="ppaction://media"/>
          </p:cNvPr>
          <p:cNvPicPr>
            <a:picLocks noRot="1" noChangeAspect="1"/>
          </p:cNvPicPr>
          <p:nvPr>
            <a:wavAudioFile r:embed="rId1" name="~PP227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1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4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3796" t="3908" r="33366" b="29647"/>
          <a:stretch>
            <a:fillRect/>
          </a:stretch>
        </p:blipFill>
        <p:spPr>
          <a:xfrm>
            <a:off x="357158" y="857232"/>
            <a:ext cx="8429684" cy="5500726"/>
          </a:xfrm>
        </p:spPr>
      </p:pic>
      <p:pic>
        <p:nvPicPr>
          <p:cNvPr id="5" name="~PP2862.WAV">
            <a:hlinkClick r:id="" action="ppaction://media"/>
          </p:cNvPr>
          <p:cNvPicPr>
            <a:picLocks noRot="1" noChangeAspect="1"/>
          </p:cNvPicPr>
          <p:nvPr>
            <a:wavAudioFile r:embed="rId1" name="~PP286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1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rcRect l="8252" t="4013" r="31024" b="29102"/>
          <a:stretch>
            <a:fillRect/>
          </a:stretch>
        </p:blipFill>
        <p:spPr>
          <a:xfrm>
            <a:off x="285720" y="1000108"/>
            <a:ext cx="8358246" cy="5072098"/>
          </a:xfrm>
        </p:spPr>
      </p:pic>
      <p:pic>
        <p:nvPicPr>
          <p:cNvPr id="5" name="~PP1344.WAV">
            <a:hlinkClick r:id="" action="ppaction://media"/>
          </p:cNvPr>
          <p:cNvPicPr>
            <a:picLocks noRot="1" noChangeAspect="1"/>
          </p:cNvPicPr>
          <p:nvPr>
            <a:wavAudioFile r:embed="rId1" name="~PP1344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5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(9) كرة سلة ثانية</a:t>
            </a:r>
            <a:endParaRPr lang="ar-IQ" dirty="0"/>
          </a:p>
        </p:txBody>
      </p:sp>
      <p:pic>
        <p:nvPicPr>
          <p:cNvPr id="4" name="عنصر نائب للمحتوى 3" descr="CCI17122018_0006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</a:blip>
          <a:srcRect l="8252" t="6688" r="25331" b="25089"/>
          <a:stretch>
            <a:fillRect/>
          </a:stretch>
        </p:blipFill>
        <p:spPr>
          <a:xfrm>
            <a:off x="357158" y="1142984"/>
            <a:ext cx="8143932" cy="5143536"/>
          </a:xfrm>
        </p:spPr>
      </p:pic>
      <p:pic>
        <p:nvPicPr>
          <p:cNvPr id="5" name="~PP308.WAV">
            <a:hlinkClick r:id="" action="ppaction://media"/>
          </p:cNvPr>
          <p:cNvPicPr>
            <a:picLocks noRot="1" noChangeAspect="1"/>
          </p:cNvPicPr>
          <p:nvPr>
            <a:wavAudioFile r:embed="rId1" name="~PP30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7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</Words>
  <Application>Microsoft Office PowerPoint</Application>
  <PresentationFormat>عرض على الشاشة (3:4)‏</PresentationFormat>
  <Paragraphs>5</Paragraphs>
  <Slides>5</Slides>
  <Notes>0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(9) كرة سلة ثانية</vt:lpstr>
      <vt:lpstr>محاضرة (9) كرة سلة ثانية</vt:lpstr>
      <vt:lpstr>محاضرة (9) كرة سلة ثانية</vt:lpstr>
      <vt:lpstr>محاضرة (9) كرة سلة ثانية</vt:lpstr>
      <vt:lpstr>محاضرة (9)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(9) كرة سلة ثانية</dc:title>
  <dc:creator>dell</dc:creator>
  <cp:lastModifiedBy>motz khleel</cp:lastModifiedBy>
  <cp:revision>3</cp:revision>
  <dcterms:created xsi:type="dcterms:W3CDTF">2018-12-17T19:32:02Z</dcterms:created>
  <dcterms:modified xsi:type="dcterms:W3CDTF">2020-04-25T14:47:11Z</dcterms:modified>
</cp:coreProperties>
</file>