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5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84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763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007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4759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745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79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078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449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692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020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7975-7142-4B88-AB87-4B4BEE14FD3C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E83A6-9DDA-4D5E-A245-8945DC74694A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729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2241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أحكام المد</a:t>
            </a:r>
            <a:endParaRPr lang="ar-IQ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76864" cy="38884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ar-IQ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تعريف المد لغةً: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هو إطالة الصوت أو الزيادة أو الإكثار أو التطويل.</a:t>
            </a:r>
            <a:endParaRPr lang="en-US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pPr algn="just">
              <a:lnSpc>
                <a:spcPct val="150000"/>
              </a:lnSpc>
            </a:pPr>
            <a:r>
              <a:rPr lang="ar-IQ" b="1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تعريف المد اصطلاحاً: </a:t>
            </a: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هو إطالة زمن جريان الصوت بحرف من حروف المد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الثلاثة، وهي:</a:t>
            </a:r>
          </a:p>
          <a:p>
            <a:pPr algn="just">
              <a:lnSpc>
                <a:spcPct val="150000"/>
              </a:lnSpc>
            </a:pPr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(الألف – الواو – الياء). </a:t>
            </a:r>
            <a:endParaRPr lang="ar-IQ" b="1" dirty="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  <a:p>
            <a:endParaRPr lang="ar-IQ" dirty="0"/>
          </a:p>
        </p:txBody>
      </p:sp>
      <p:pic>
        <p:nvPicPr>
          <p:cNvPr id="5" name="صوت تعريف المد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أنواع المد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69663" y="1628800"/>
            <a:ext cx="8208912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r-IQ" sz="3200" b="1" dirty="0">
                <a:latin typeface="Simplified Arabic" pitchFamily="18" charset="-78"/>
                <a:cs typeface="Simplified Arabic" pitchFamily="18" charset="-78"/>
              </a:rPr>
              <a:t>أولاً: المد الطبيعي: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هو إطالة الصوت مقدار حركتين بحرف من حروف المد، وهي: (أ - و – ي)، مع شروطها دون أن يليها همز أو سكون.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    ويكون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حرف الألف ساكن ما قبله مفتوح، نحو(قَ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ل)،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      وحرف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الواو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ساكن </a:t>
            </a:r>
            <a:r>
              <a:rPr lang="ar-IQ" sz="3200">
                <a:latin typeface="Simplified Arabic" pitchFamily="18" charset="-78"/>
                <a:cs typeface="Simplified Arabic" pitchFamily="18" charset="-78"/>
              </a:rPr>
              <a:t>ما </a:t>
            </a:r>
            <a:r>
              <a:rPr lang="ar-IQ" sz="3200" smtClean="0">
                <a:latin typeface="Simplified Arabic" pitchFamily="18" charset="-78"/>
                <a:cs typeface="Simplified Arabic" pitchFamily="18" charset="-78"/>
              </a:rPr>
              <a:t>قبله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مضموم، نحو (يقُ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)،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وحرف الياء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ساكن </a:t>
            </a:r>
            <a:r>
              <a:rPr lang="ar-IQ" sz="3200">
                <a:latin typeface="Simplified Arabic" pitchFamily="18" charset="-78"/>
                <a:cs typeface="Simplified Arabic" pitchFamily="18" charset="-78"/>
              </a:rPr>
              <a:t>ما </a:t>
            </a:r>
            <a:r>
              <a:rPr lang="ar-IQ" sz="3200" smtClean="0">
                <a:latin typeface="Simplified Arabic" pitchFamily="18" charset="-78"/>
                <a:cs typeface="Simplified Arabic" pitchFamily="18" charset="-78"/>
              </a:rPr>
              <a:t>قبله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مكسور نحو(ق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ِيْ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ل)، وقد جمعت في كلمة (نُ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حِ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هَ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).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   وسمي طبيعياً؛ لأن صاحب الطبيعة السليمة لا ينقصه عن حده ولا يزيد عليه، وبتركه قد يُخَلُّ بالمعنى.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5" name="صوت المد الطبيعي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987" y="5543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أنواع المد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69663" y="1628800"/>
            <a:ext cx="8208912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r-IQ" sz="3200" b="1" dirty="0">
                <a:latin typeface="Simplified Arabic" pitchFamily="18" charset="-78"/>
                <a:cs typeface="Simplified Arabic" pitchFamily="18" charset="-78"/>
              </a:rPr>
              <a:t>ثانياً: المد الواجب المتصل: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هو أن يأتي أحد حروف المد الطبيعي ويأتي بعده همزة في كلمة واحدة، ومقدار مده (4 – 5) حركات إذا كانت الهمزة في وسط الكلمة نحو: (مل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َاْ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ئكة - خطِ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ئته – سِ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ئت)،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ويمد بمقدار (4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– 5 – 6) حركات إذا كانت الهمزة في آخر الكلمة في حالة الوقف؛ لأنها تتبع أحكام المد العارض للسكون، نحو: 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(السرَ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ء – السم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َاْ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ء - شَ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ء – دعَ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ء – سُ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ء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صوت الواجب المتصل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4504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dirty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أنواع المد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69663" y="1628800"/>
            <a:ext cx="8208912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r-IQ" sz="3200" b="1" dirty="0">
                <a:latin typeface="Simplified Arabic" pitchFamily="18" charset="-78"/>
                <a:cs typeface="Simplified Arabic" pitchFamily="18" charset="-78"/>
              </a:rPr>
              <a:t>ثالثاً: المد الجائز المنفصل: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هو أن يأتي أحد حروف المد الطبيعي في آخر الكلمة الأولى وتأتي الهمزة في أول الكلمة الثانية، ومقدار مده (2 – 4 – 5) حركات، وتكون في حالة الوصل فقط، نحو: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  <a:p>
            <a:pPr algn="just"/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(ي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َاْ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أَيها – إنَّ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اْ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أَرسلناك – قالُ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وْ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ا إِنكم – توبُ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وْا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إِلى الله – ظالمِ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أَنفسِهِم 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– وأفوض أمرِ</a:t>
            </a:r>
            <a:r>
              <a:rPr lang="ar-IQ" sz="3200" u="sng" dirty="0">
                <a:latin typeface="Simplified Arabic" pitchFamily="18" charset="-78"/>
                <a:cs typeface="Simplified Arabic" pitchFamily="18" charset="-78"/>
              </a:rPr>
              <a:t>يْ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 إِلى الله</a:t>
            </a:r>
            <a:r>
              <a:rPr lang="ar-IQ" sz="3200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IQ" sz="3200" dirty="0">
                <a:latin typeface="Simplified Arabic" pitchFamily="18" charset="-78"/>
                <a:cs typeface="Simplified Arabic" pitchFamily="18" charset="-78"/>
              </a:rPr>
              <a:t>.</a:t>
            </a:r>
            <a:endParaRPr lang="en-US" sz="3200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صوت الجائز المنفصل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406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286</Words>
  <Application>Microsoft Office PowerPoint</Application>
  <PresentationFormat>عرض على الشاشة (3:4)‏</PresentationFormat>
  <Paragraphs>14</Paragraphs>
  <Slides>4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أحكام المد</vt:lpstr>
      <vt:lpstr>أنواع المد</vt:lpstr>
      <vt:lpstr>أنواع المد</vt:lpstr>
      <vt:lpstr>أنواع المد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المد</dc:title>
  <dc:creator>DAR ALNASIH</dc:creator>
  <cp:lastModifiedBy>DAR ALNASIH</cp:lastModifiedBy>
  <cp:revision>43</cp:revision>
  <dcterms:created xsi:type="dcterms:W3CDTF">2020-04-03T05:40:31Z</dcterms:created>
  <dcterms:modified xsi:type="dcterms:W3CDTF">2020-04-20T06:16:17Z</dcterms:modified>
</cp:coreProperties>
</file>