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179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266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73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73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637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595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902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74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93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867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356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2D8C-AD2C-46AB-965A-E06FD36CCFE5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594D-D75D-439C-93BE-50C11AF21C7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63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80920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ar-IQ" b="1" dirty="0">
                <a:solidFill>
                  <a:schemeClr val="tx1"/>
                </a:solidFill>
              </a:rPr>
              <a:t>الاستعاذة والبسملة والسورة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9552" y="1247169"/>
            <a:ext cx="8280920" cy="49685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ar-IQ" dirty="0" smtClean="0">
                <a:solidFill>
                  <a:schemeClr val="tx1"/>
                </a:solidFill>
              </a:rPr>
              <a:t>    إذا </a:t>
            </a:r>
            <a:r>
              <a:rPr lang="ar-IQ" dirty="0">
                <a:solidFill>
                  <a:schemeClr val="tx1"/>
                </a:solidFill>
              </a:rPr>
              <a:t>أتى القارئ بالتعوذ والبسملة والسورة، فهناك أربع حالات كلها جائزة، وهي: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ar-IQ" b="1" dirty="0">
                <a:solidFill>
                  <a:schemeClr val="tx1"/>
                </a:solidFill>
              </a:rPr>
              <a:t>1- قطع الجميع:</a:t>
            </a:r>
            <a:r>
              <a:rPr lang="ar-IQ" dirty="0">
                <a:solidFill>
                  <a:schemeClr val="tx1"/>
                </a:solidFill>
              </a:rPr>
              <a:t> بأن يقرأ الاستعاذة </a:t>
            </a:r>
            <a:r>
              <a:rPr lang="ar-IQ" dirty="0" smtClean="0">
                <a:solidFill>
                  <a:schemeClr val="tx1"/>
                </a:solidFill>
              </a:rPr>
              <a:t>ويقف </a:t>
            </a:r>
            <a:r>
              <a:rPr lang="ar-IQ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dirty="0" smtClean="0">
                <a:solidFill>
                  <a:schemeClr val="tx1"/>
                </a:solidFill>
              </a:rPr>
              <a:t> </a:t>
            </a:r>
            <a:r>
              <a:rPr lang="ar-IQ" dirty="0">
                <a:solidFill>
                  <a:schemeClr val="tx1"/>
                </a:solidFill>
              </a:rPr>
              <a:t>ثم يقرأ البسملة </a:t>
            </a:r>
            <a:r>
              <a:rPr lang="ar-IQ" dirty="0" smtClean="0">
                <a:solidFill>
                  <a:schemeClr val="tx1"/>
                </a:solidFill>
              </a:rPr>
              <a:t>ويقف </a:t>
            </a:r>
            <a:r>
              <a:rPr lang="ar-IQ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dirty="0" smtClean="0">
                <a:solidFill>
                  <a:schemeClr val="tx1"/>
                </a:solidFill>
              </a:rPr>
              <a:t> </a:t>
            </a:r>
            <a:r>
              <a:rPr lang="ar-IQ" dirty="0">
                <a:solidFill>
                  <a:schemeClr val="tx1"/>
                </a:solidFill>
              </a:rPr>
              <a:t>ثم يستمر في قراءة السورة، نحو: بأن</a:t>
            </a:r>
            <a:r>
              <a:rPr lang="ar-IQ" b="1" dirty="0">
                <a:solidFill>
                  <a:schemeClr val="tx1"/>
                </a:solidFill>
              </a:rPr>
              <a:t> </a:t>
            </a:r>
            <a:r>
              <a:rPr lang="ar-IQ" dirty="0">
                <a:solidFill>
                  <a:schemeClr val="tx1"/>
                </a:solidFill>
              </a:rPr>
              <a:t>يقرأ </a:t>
            </a:r>
            <a:r>
              <a:rPr lang="ar-IQ" b="1" dirty="0">
                <a:solidFill>
                  <a:schemeClr val="tx1"/>
                </a:solidFill>
              </a:rPr>
              <a:t>(أَعُوذُ باللهِ منَ الشيطان الرَّجيم)</a:t>
            </a:r>
            <a:r>
              <a:rPr lang="ar-IQ" dirty="0">
                <a:solidFill>
                  <a:schemeClr val="tx1"/>
                </a:solidFill>
              </a:rPr>
              <a:t> ويقف، ثم يقرأ (</a:t>
            </a:r>
            <a:r>
              <a:rPr lang="ar-IQ" b="1" dirty="0">
                <a:solidFill>
                  <a:schemeClr val="tx1"/>
                </a:solidFill>
              </a:rPr>
              <a:t>بسم الله الرحمن الرحيم)</a:t>
            </a:r>
            <a:r>
              <a:rPr lang="ar-IQ" dirty="0">
                <a:solidFill>
                  <a:schemeClr val="tx1"/>
                </a:solidFill>
              </a:rPr>
              <a:t> ويقف، ثم يقرأ (</a:t>
            </a:r>
            <a:r>
              <a:rPr lang="ar-IQ" b="1" dirty="0">
                <a:solidFill>
                  <a:schemeClr val="tx1"/>
                </a:solidFill>
              </a:rPr>
              <a:t>قُلْ أَعُوذُ بِرَبِّ الْفَلَقِ</a:t>
            </a:r>
            <a:r>
              <a:rPr lang="ar-IQ" dirty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ar-IQ" b="1" dirty="0">
                <a:solidFill>
                  <a:schemeClr val="tx1"/>
                </a:solidFill>
              </a:rPr>
              <a:t>2- وصل الجميع:</a:t>
            </a:r>
            <a:r>
              <a:rPr lang="ar-IQ" dirty="0">
                <a:solidFill>
                  <a:schemeClr val="tx1"/>
                </a:solidFill>
              </a:rPr>
              <a:t> بأن يقرأ الاستعاذة ويصلها بالبسملة ويصلها بالسورة لا يقف، نحو: بأن</a:t>
            </a:r>
            <a:r>
              <a:rPr lang="ar-IQ" b="1" dirty="0">
                <a:solidFill>
                  <a:schemeClr val="tx1"/>
                </a:solidFill>
              </a:rPr>
              <a:t> </a:t>
            </a:r>
            <a:r>
              <a:rPr lang="ar-IQ" dirty="0">
                <a:solidFill>
                  <a:schemeClr val="tx1"/>
                </a:solidFill>
              </a:rPr>
              <a:t>يقرأ </a:t>
            </a:r>
            <a:r>
              <a:rPr lang="ar-IQ" b="1" dirty="0">
                <a:solidFill>
                  <a:schemeClr val="tx1"/>
                </a:solidFill>
              </a:rPr>
              <a:t>(أَعُوذُ باللهِ منَ الشيطان الرَّجيم بسم الله الرحمن الرحيم قُلْ أَعُوذُ بِرَبِّ الْفَلَقِ</a:t>
            </a:r>
            <a:r>
              <a:rPr lang="ar-IQ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4" name="صوت الاستعاذة والبسملة والسورة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5606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620688"/>
            <a:ext cx="8424936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sz="3200" b="1" dirty="0">
                <a:solidFill>
                  <a:schemeClr val="tx1"/>
                </a:solidFill>
              </a:rPr>
              <a:t>3- وصل البسملة بالسورة:</a:t>
            </a:r>
            <a:r>
              <a:rPr lang="ar-IQ" sz="3200" dirty="0">
                <a:solidFill>
                  <a:schemeClr val="tx1"/>
                </a:solidFill>
              </a:rPr>
              <a:t> بأن يقرأ الاستعاذة </a:t>
            </a:r>
            <a:r>
              <a:rPr lang="ar-IQ" sz="3200" dirty="0" smtClean="0">
                <a:solidFill>
                  <a:schemeClr val="tx1"/>
                </a:solidFill>
              </a:rPr>
              <a:t>ويقف </a:t>
            </a:r>
            <a:r>
              <a:rPr lang="ar-IQ" sz="3200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200" dirty="0" smtClean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ثم يقرأ البسملة ويصلها بالسورة لا يقف، نحو: بأن</a:t>
            </a:r>
            <a:r>
              <a:rPr lang="ar-IQ" sz="3200" b="1" dirty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يقرأ </a:t>
            </a:r>
            <a:r>
              <a:rPr lang="ar-IQ" sz="3200" b="1" dirty="0">
                <a:solidFill>
                  <a:schemeClr val="tx1"/>
                </a:solidFill>
              </a:rPr>
              <a:t>(أَعُوذُ باللهِ منَ الشيطان الرَّجيم)</a:t>
            </a:r>
            <a:r>
              <a:rPr lang="ar-IQ" sz="3200" dirty="0">
                <a:solidFill>
                  <a:schemeClr val="tx1"/>
                </a:solidFill>
              </a:rPr>
              <a:t> ويقف، ثم يقرأ (</a:t>
            </a:r>
            <a:r>
              <a:rPr lang="ar-IQ" sz="3200" b="1" dirty="0">
                <a:solidFill>
                  <a:schemeClr val="tx1"/>
                </a:solidFill>
              </a:rPr>
              <a:t>بسم الله الرحمن الرحيم قُلْ أَعُوذُ بِرَبِّ الْفَلَقِ</a:t>
            </a:r>
            <a:r>
              <a:rPr lang="ar-IQ" sz="3200" dirty="0">
                <a:solidFill>
                  <a:schemeClr val="tx1"/>
                </a:solidFill>
              </a:rPr>
              <a:t>).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IQ" sz="3200" b="1" dirty="0">
                <a:solidFill>
                  <a:schemeClr val="tx1"/>
                </a:solidFill>
              </a:rPr>
              <a:t>4- وصل الاستعاذة بالبسملة:</a:t>
            </a:r>
            <a:r>
              <a:rPr lang="ar-IQ" sz="3200" dirty="0">
                <a:solidFill>
                  <a:schemeClr val="tx1"/>
                </a:solidFill>
              </a:rPr>
              <a:t> بأن يقرأ الاستعاذة ويصلها بالبسملة </a:t>
            </a:r>
            <a:r>
              <a:rPr lang="ar-IQ" sz="3200" dirty="0" smtClean="0">
                <a:solidFill>
                  <a:schemeClr val="tx1"/>
                </a:solidFill>
              </a:rPr>
              <a:t>ويقف </a:t>
            </a:r>
            <a:r>
              <a:rPr lang="ar-IQ" sz="3200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200" dirty="0" smtClean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ثم يستمر بقراءة السورة، نحو: بأن</a:t>
            </a:r>
            <a:r>
              <a:rPr lang="ar-IQ" sz="3200" b="1" dirty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يقرأ </a:t>
            </a:r>
            <a:r>
              <a:rPr lang="ar-IQ" sz="3200" b="1" dirty="0">
                <a:solidFill>
                  <a:schemeClr val="tx1"/>
                </a:solidFill>
              </a:rPr>
              <a:t>(أَعُوذُ باللهِ منَ الشيطان الرَّجيم بسم الله الرحمن الرحيم) </a:t>
            </a:r>
            <a:r>
              <a:rPr lang="ar-IQ" sz="3200" dirty="0">
                <a:solidFill>
                  <a:schemeClr val="tx1"/>
                </a:solidFill>
              </a:rPr>
              <a:t>ويقف، ثم يقرأ (</a:t>
            </a:r>
            <a:r>
              <a:rPr lang="ar-IQ" sz="3200" b="1" dirty="0">
                <a:solidFill>
                  <a:schemeClr val="tx1"/>
                </a:solidFill>
              </a:rPr>
              <a:t>قُلْ أَعُوذُ بِرَبِّ الْفَلَقِ</a:t>
            </a:r>
            <a:r>
              <a:rPr lang="ar-IQ" sz="3200" dirty="0">
                <a:solidFill>
                  <a:schemeClr val="tx1"/>
                </a:solidFill>
              </a:rPr>
              <a:t>).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الاستعاذة والبسملة والسورة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24936" cy="9361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/>
              <a:t>البسملة بين السورتين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24936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just"/>
            <a:r>
              <a:rPr lang="ar-IQ" dirty="0"/>
              <a:t> </a:t>
            </a:r>
            <a:r>
              <a:rPr lang="ar-IQ" dirty="0" smtClean="0"/>
              <a:t>  </a:t>
            </a:r>
            <a:r>
              <a:rPr lang="ar-IQ" sz="3500" dirty="0" smtClean="0">
                <a:solidFill>
                  <a:schemeClr val="tx1"/>
                </a:solidFill>
              </a:rPr>
              <a:t>هناك </a:t>
            </a:r>
            <a:r>
              <a:rPr lang="ar-IQ" sz="3500" dirty="0">
                <a:solidFill>
                  <a:schemeClr val="tx1"/>
                </a:solidFill>
              </a:rPr>
              <a:t>أربع حالات: ثلاثة جائزة، وواحدة غير جائزة، وهي:</a:t>
            </a:r>
            <a:endParaRPr lang="en-US" sz="3500" dirty="0">
              <a:solidFill>
                <a:schemeClr val="tx1"/>
              </a:solidFill>
            </a:endParaRPr>
          </a:p>
          <a:p>
            <a:pPr algn="just"/>
            <a:r>
              <a:rPr lang="ar-IQ" sz="3500" b="1" dirty="0">
                <a:solidFill>
                  <a:schemeClr val="tx1"/>
                </a:solidFill>
              </a:rPr>
              <a:t>1- قطع الكل:</a:t>
            </a:r>
            <a:r>
              <a:rPr lang="ar-IQ" sz="3500" dirty="0">
                <a:solidFill>
                  <a:schemeClr val="tx1"/>
                </a:solidFill>
              </a:rPr>
              <a:t> جائز، وهو أن ينهي السورة الأولى </a:t>
            </a:r>
            <a:r>
              <a:rPr lang="ar-IQ" sz="3500" dirty="0" smtClean="0">
                <a:solidFill>
                  <a:schemeClr val="tx1"/>
                </a:solidFill>
              </a:rPr>
              <a:t>ويقف </a:t>
            </a:r>
            <a:r>
              <a:rPr lang="ar-IQ" sz="3500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500" dirty="0" smtClean="0">
                <a:solidFill>
                  <a:schemeClr val="tx1"/>
                </a:solidFill>
              </a:rPr>
              <a:t> </a:t>
            </a:r>
            <a:r>
              <a:rPr lang="ar-IQ" sz="3500" dirty="0">
                <a:solidFill>
                  <a:schemeClr val="tx1"/>
                </a:solidFill>
              </a:rPr>
              <a:t>ثم يقرأ البسملة </a:t>
            </a:r>
            <a:r>
              <a:rPr lang="ar-IQ" sz="3500" dirty="0" smtClean="0">
                <a:solidFill>
                  <a:schemeClr val="tx1"/>
                </a:solidFill>
              </a:rPr>
              <a:t>ويقف </a:t>
            </a:r>
            <a:r>
              <a:rPr lang="ar-IQ" sz="3500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500" dirty="0" smtClean="0">
                <a:solidFill>
                  <a:schemeClr val="tx1"/>
                </a:solidFill>
              </a:rPr>
              <a:t> </a:t>
            </a:r>
            <a:r>
              <a:rPr lang="ar-IQ" sz="3500" dirty="0">
                <a:solidFill>
                  <a:schemeClr val="tx1"/>
                </a:solidFill>
              </a:rPr>
              <a:t>ثم يقرأ السورة الثانية، نحو: بأن</a:t>
            </a:r>
            <a:r>
              <a:rPr lang="ar-IQ" sz="3500" b="1" dirty="0">
                <a:solidFill>
                  <a:schemeClr val="tx1"/>
                </a:solidFill>
              </a:rPr>
              <a:t> </a:t>
            </a:r>
            <a:r>
              <a:rPr lang="ar-IQ" sz="3500" dirty="0">
                <a:solidFill>
                  <a:schemeClr val="tx1"/>
                </a:solidFill>
              </a:rPr>
              <a:t>يقرأ</a:t>
            </a:r>
            <a:r>
              <a:rPr lang="ar-IQ" sz="3500" b="1" dirty="0">
                <a:solidFill>
                  <a:schemeClr val="tx1"/>
                </a:solidFill>
              </a:rPr>
              <a:t> (وَمِنْ شَرِّ حَاسِدٍ إِذَا حَسَدَ</a:t>
            </a:r>
            <a:r>
              <a:rPr lang="ar-IQ" sz="3500" dirty="0">
                <a:solidFill>
                  <a:schemeClr val="tx1"/>
                </a:solidFill>
              </a:rPr>
              <a:t>) ويقف، ثم يقرأ (</a:t>
            </a:r>
            <a:r>
              <a:rPr lang="ar-IQ" sz="3500" b="1" dirty="0">
                <a:solidFill>
                  <a:schemeClr val="tx1"/>
                </a:solidFill>
              </a:rPr>
              <a:t>بسم الله الرحمن الرحيم)</a:t>
            </a:r>
            <a:r>
              <a:rPr lang="ar-IQ" sz="3500" dirty="0">
                <a:solidFill>
                  <a:schemeClr val="tx1"/>
                </a:solidFill>
              </a:rPr>
              <a:t> ويقف، ثم يقرأ </a:t>
            </a:r>
            <a:r>
              <a:rPr lang="ar-IQ" sz="3500" b="1" dirty="0">
                <a:solidFill>
                  <a:schemeClr val="tx1"/>
                </a:solidFill>
              </a:rPr>
              <a:t>(قُلْ أَعُوذُ بِرَبِّ النَّاسِ)</a:t>
            </a:r>
            <a:r>
              <a:rPr lang="ar-IQ" sz="3500" dirty="0">
                <a:solidFill>
                  <a:schemeClr val="tx1"/>
                </a:solidFill>
              </a:rPr>
              <a:t>.</a:t>
            </a:r>
            <a:endParaRPr lang="en-US" sz="3500" dirty="0">
              <a:solidFill>
                <a:schemeClr val="tx1"/>
              </a:solidFill>
            </a:endParaRPr>
          </a:p>
          <a:p>
            <a:pPr algn="just"/>
            <a:r>
              <a:rPr lang="ar-IQ" sz="3500" b="1" dirty="0">
                <a:solidFill>
                  <a:schemeClr val="tx1"/>
                </a:solidFill>
              </a:rPr>
              <a:t>2- وصل الكل: </a:t>
            </a:r>
            <a:r>
              <a:rPr lang="ar-IQ" sz="3500" dirty="0">
                <a:solidFill>
                  <a:schemeClr val="tx1"/>
                </a:solidFill>
              </a:rPr>
              <a:t>جائز، وهو أن ينهي السورة الأولى ويصلها بالبسملة</a:t>
            </a:r>
            <a:r>
              <a:rPr lang="ar-IQ" sz="3500" b="1" dirty="0">
                <a:solidFill>
                  <a:schemeClr val="tx1"/>
                </a:solidFill>
              </a:rPr>
              <a:t> </a:t>
            </a:r>
            <a:r>
              <a:rPr lang="ar-IQ" sz="3500" dirty="0">
                <a:solidFill>
                  <a:schemeClr val="tx1"/>
                </a:solidFill>
              </a:rPr>
              <a:t>ويصلها بالسورة الثانية لا يقف بينها، نحو: بأن</a:t>
            </a:r>
            <a:r>
              <a:rPr lang="ar-IQ" sz="3500" b="1" dirty="0">
                <a:solidFill>
                  <a:schemeClr val="tx1"/>
                </a:solidFill>
              </a:rPr>
              <a:t> </a:t>
            </a:r>
            <a:r>
              <a:rPr lang="ar-IQ" sz="3500" dirty="0">
                <a:solidFill>
                  <a:schemeClr val="tx1"/>
                </a:solidFill>
              </a:rPr>
              <a:t>يقرأ</a:t>
            </a:r>
            <a:r>
              <a:rPr lang="ar-IQ" sz="3500" b="1" dirty="0">
                <a:solidFill>
                  <a:schemeClr val="tx1"/>
                </a:solidFill>
              </a:rPr>
              <a:t> (وَمِنْ شَرِّ حَاسِدٍ إِذَا حَسَدَ</a:t>
            </a:r>
            <a:r>
              <a:rPr lang="ar-IQ" sz="3500" dirty="0">
                <a:solidFill>
                  <a:schemeClr val="tx1"/>
                </a:solidFill>
              </a:rPr>
              <a:t> </a:t>
            </a:r>
            <a:r>
              <a:rPr lang="ar-IQ" sz="3500" b="1" dirty="0">
                <a:solidFill>
                  <a:schemeClr val="tx1"/>
                </a:solidFill>
              </a:rPr>
              <a:t>بسم الله الرحمن الرحيم قُلْ أَعُوذُ بِرَبِّ النَّاسِ)</a:t>
            </a:r>
            <a:r>
              <a:rPr lang="ar-IQ" sz="35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البسملة بين السورتين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458089"/>
            <a:ext cx="8568951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sz="3200" b="1" dirty="0">
                <a:solidFill>
                  <a:schemeClr val="tx1"/>
                </a:solidFill>
              </a:rPr>
              <a:t>3- وصل البسملة بأول السورة:</a:t>
            </a:r>
            <a:r>
              <a:rPr lang="ar-IQ" sz="3200" dirty="0">
                <a:solidFill>
                  <a:schemeClr val="tx1"/>
                </a:solidFill>
              </a:rPr>
              <a:t> جائز، وهو أن ينهي السورة الأولى </a:t>
            </a:r>
            <a:r>
              <a:rPr lang="ar-IQ" sz="3200" dirty="0" smtClean="0">
                <a:solidFill>
                  <a:schemeClr val="tx1"/>
                </a:solidFill>
              </a:rPr>
              <a:t>ويقف </a:t>
            </a:r>
            <a:r>
              <a:rPr lang="ar-IQ" sz="3200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200" dirty="0" smtClean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ثم يقرأ البسملة ويصلها بأول السورة الثانية لا يقف، نحو: بأن</a:t>
            </a:r>
            <a:r>
              <a:rPr lang="ar-IQ" sz="3200" b="1" dirty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يقرأ: </a:t>
            </a:r>
            <a:r>
              <a:rPr lang="ar-IQ" sz="3200" b="1" dirty="0">
                <a:solidFill>
                  <a:schemeClr val="tx1"/>
                </a:solidFill>
              </a:rPr>
              <a:t>(وَمِنْ شَرِّ حَاسِدٍ إِذَا حَسَدَ</a:t>
            </a:r>
            <a:r>
              <a:rPr lang="ar-IQ" sz="3200" dirty="0">
                <a:solidFill>
                  <a:schemeClr val="tx1"/>
                </a:solidFill>
              </a:rPr>
              <a:t>) ويقف، ثم يقرأ (</a:t>
            </a:r>
            <a:r>
              <a:rPr lang="ar-IQ" sz="3200" b="1" dirty="0">
                <a:solidFill>
                  <a:schemeClr val="tx1"/>
                </a:solidFill>
              </a:rPr>
              <a:t>بسم الله الرحمن الرحيم قُلْ أَعُوذُ بِرَبِّ النَّاسِ)</a:t>
            </a:r>
            <a:r>
              <a:rPr lang="ar-IQ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IQ" sz="3200" b="1" dirty="0">
                <a:solidFill>
                  <a:schemeClr val="tx1"/>
                </a:solidFill>
              </a:rPr>
              <a:t>4- الوجه الذي لا يجوز هو: وصل البسملة بآخر السورة الأولى ويقف: </a:t>
            </a:r>
            <a:r>
              <a:rPr lang="ar-IQ" sz="3200" dirty="0">
                <a:solidFill>
                  <a:schemeClr val="tx1"/>
                </a:solidFill>
              </a:rPr>
              <a:t>وهو أن ينهي السورة الأولى ويصلها بالبسملة </a:t>
            </a:r>
            <a:r>
              <a:rPr lang="ar-IQ" sz="3200" dirty="0" smtClean="0">
                <a:solidFill>
                  <a:schemeClr val="tx1"/>
                </a:solidFill>
              </a:rPr>
              <a:t>ويقف </a:t>
            </a:r>
            <a:r>
              <a:rPr lang="ar-IQ" sz="3200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200" dirty="0" smtClean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ثم يبتدئ بالسورة الثانية، نحو: بأن</a:t>
            </a:r>
            <a:r>
              <a:rPr lang="ar-IQ" sz="3200" b="1" dirty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يقرأ</a:t>
            </a:r>
            <a:r>
              <a:rPr lang="ar-IQ" sz="3200" b="1" dirty="0">
                <a:solidFill>
                  <a:schemeClr val="tx1"/>
                </a:solidFill>
              </a:rPr>
              <a:t> (وَمِنْ شَرِّ حَاسِدٍ إِذَا حَسَدَ</a:t>
            </a:r>
            <a:r>
              <a:rPr lang="ar-IQ" sz="3200" dirty="0">
                <a:solidFill>
                  <a:schemeClr val="tx1"/>
                </a:solidFill>
              </a:rPr>
              <a:t> </a:t>
            </a:r>
            <a:r>
              <a:rPr lang="ar-IQ" sz="3200" b="1" dirty="0">
                <a:solidFill>
                  <a:schemeClr val="tx1"/>
                </a:solidFill>
              </a:rPr>
              <a:t>بسم الله الرحمن الرحيم)</a:t>
            </a:r>
            <a:r>
              <a:rPr lang="ar-IQ" sz="3200" dirty="0">
                <a:solidFill>
                  <a:schemeClr val="tx1"/>
                </a:solidFill>
              </a:rPr>
              <a:t> ويقف، ثم يقرأ </a:t>
            </a:r>
            <a:r>
              <a:rPr lang="ar-IQ" sz="3200" b="1" dirty="0">
                <a:solidFill>
                  <a:schemeClr val="tx1"/>
                </a:solidFill>
              </a:rPr>
              <a:t>(قُلْ أَعُوذُ بِرَبِّ النَّاسِ)</a:t>
            </a:r>
            <a:r>
              <a:rPr lang="ar-IQ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البسملة بين السورتين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7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402</Words>
  <Application>Microsoft Office PowerPoint</Application>
  <PresentationFormat>عرض على الشاشة (3:4)‏</PresentationFormat>
  <Paragraphs>12</Paragraphs>
  <Slides>4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الاستعاذة والبسملة والسورة </vt:lpstr>
      <vt:lpstr>عرض تقديمي في PowerPoint</vt:lpstr>
      <vt:lpstr>البسملة بين السورتين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الاستعاذة والبسملة والسورة</dc:title>
  <dc:creator>DAR ALNASIH</dc:creator>
  <cp:lastModifiedBy>DAR ALNASIH</cp:lastModifiedBy>
  <cp:revision>10</cp:revision>
  <dcterms:created xsi:type="dcterms:W3CDTF">2020-04-02T17:27:02Z</dcterms:created>
  <dcterms:modified xsi:type="dcterms:W3CDTF">2020-04-20T06:28:17Z</dcterms:modified>
</cp:coreProperties>
</file>