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3C0A39F-6ABF-4008-9D1F-8A6FC3C814B2}" type="datetimeFigureOut">
              <a:rPr lang="ar-AE" smtClean="0"/>
              <a:t>14/10/1441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4344341-9BEE-4768-942D-20E9C9C13F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46548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C3E64-FB3B-4D69-9A57-40E760743ACD}" type="datetime1">
              <a:rPr lang="ar-SA" smtClean="0"/>
              <a:t>14/10/1441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C07CB0-FD1F-43C0-AB25-B34F23D39771}" type="datetime1">
              <a:rPr lang="ar-SA" smtClean="0"/>
              <a:t>14/10/1441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9B159C-C0D2-4F03-964B-218EE1716035}" type="datetime1">
              <a:rPr lang="ar-SA" smtClean="0"/>
              <a:t>14/10/1441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3F1567-42B1-4E0B-851F-02556C62181B}" type="datetime1">
              <a:rPr lang="ar-SA" smtClean="0"/>
              <a:t>14/10/1441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5891E-8250-4850-A8CA-A7A1A4F5062E}" type="datetime1">
              <a:rPr lang="ar-SA" smtClean="0"/>
              <a:t>14/10/1441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D9174-C826-4F84-9908-E1FF35E33E26}" type="datetime1">
              <a:rPr lang="ar-SA" smtClean="0"/>
              <a:t>14/10/1441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BE44B-7EE8-4E1D-8EA3-288AECC69694}" type="datetime1">
              <a:rPr lang="ar-SA" smtClean="0"/>
              <a:t>14/10/1441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BB96A-221F-4F49-8DE9-F8E87CAD3994}" type="datetime1">
              <a:rPr lang="ar-SA" smtClean="0"/>
              <a:t>14/10/1441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8247A-7D21-4ED2-A61C-427DE9856BEA}" type="datetime1">
              <a:rPr lang="ar-SA" smtClean="0"/>
              <a:t>14/10/1441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FA586-369D-4977-98AB-13D49E495742}" type="datetime1">
              <a:rPr lang="ar-SA" smtClean="0"/>
              <a:t>14/10/1441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5A73C-07FB-4BB6-8D97-CAE8D0500E79}" type="datetime1">
              <a:rPr lang="ar-SA" smtClean="0"/>
              <a:t>14/10/1441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2755A21-E271-4F3B-80AB-B23CA5A3C48B}" type="datetime1">
              <a:rPr lang="ar-SA" smtClean="0"/>
              <a:t>14/10/1441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hd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35292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49" y="5229200"/>
            <a:ext cx="791874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94837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619125"/>
            <a:ext cx="6623050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75831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32656"/>
            <a:ext cx="6478587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8123087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5768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92" y="980728"/>
            <a:ext cx="817500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77851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44880"/>
            <a:ext cx="8009107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04987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5232"/>
            <a:ext cx="827878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9416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48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انقلاب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DR.Ahmed Saker</cp:lastModifiedBy>
  <cp:revision>2</cp:revision>
  <dcterms:created xsi:type="dcterms:W3CDTF">2019-02-26T13:42:26Z</dcterms:created>
  <dcterms:modified xsi:type="dcterms:W3CDTF">2020-06-05T16:16:00Z</dcterms:modified>
</cp:coreProperties>
</file>