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F9322E-3DE2-415C-ACF4-C5A14D23B542}" type="datetimeFigureOut">
              <a:rPr lang="ar-AE" smtClean="0"/>
              <a:t>14/10/1441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6FA9692-5117-4620-A7D9-48194D6627C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040911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10582-4ACD-4843-B93D-E035F4583610}" type="datetime1">
              <a:rPr lang="ar-SA" smtClean="0"/>
              <a:t>14/10/1441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5E345-9EC5-48F4-8C66-8FC88B0F9DDB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07944-69B6-4446-A33B-0CB5C571CA46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062C1-0B9A-4F0F-A0ED-441F5C75C68B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BE8E0-9550-4CDE-916F-D4126D62C7EE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5C423-709A-40AB-9259-0F3EF21BE93E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80FC2-F40B-4A93-BB52-67C3852A6FC0}" type="datetime1">
              <a:rPr lang="ar-SA" smtClean="0"/>
              <a:t>14/10/1441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0306E-56EC-4F3B-AB8C-8B0475A61152}" type="datetime1">
              <a:rPr lang="ar-SA" smtClean="0"/>
              <a:t>14/10/1441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A86BF-8762-494E-8AB8-6128ED12638B}" type="datetime1">
              <a:rPr lang="ar-SA" smtClean="0"/>
              <a:t>14/10/1441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4D18C-6155-490F-A48C-1BBFC2ACAD6D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07F27-6008-4CB7-8250-121BB46DF884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68E574-F028-49C0-95CC-04A724FCFDF2}" type="datetime1">
              <a:rPr lang="ar-SA" smtClean="0"/>
              <a:t>14/10/1441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4664"/>
            <a:ext cx="6478587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17" y="1124744"/>
            <a:ext cx="8136904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6386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602315" cy="380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151427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27878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50432"/>
            <a:ext cx="8062763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584294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36" y="1340768"/>
            <a:ext cx="8655843" cy="43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81116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566819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421358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59613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03" y="4435080"/>
            <a:ext cx="7594454" cy="29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4223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42280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500472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8595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33788"/>
            <a:ext cx="8285956" cy="73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7405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64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انقلاب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</cp:lastModifiedBy>
  <cp:revision>2</cp:revision>
  <dcterms:created xsi:type="dcterms:W3CDTF">2019-02-26T13:42:37Z</dcterms:created>
  <dcterms:modified xsi:type="dcterms:W3CDTF">2020-06-05T16:16:41Z</dcterms:modified>
</cp:coreProperties>
</file>