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9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dirty="0"/>
              <a:t>مبرهنه  3 :</a:t>
            </a:r>
          </a:p>
          <a:p>
            <a:pPr marL="0" indent="0">
              <a:buNone/>
            </a:pPr>
            <a:r>
              <a:rPr lang="ar-IQ" sz="2000" dirty="0"/>
              <a:t>اذا كان             </a:t>
            </a:r>
            <a:r>
              <a:rPr lang="en-US" sz="2000" dirty="0" smtClean="0"/>
              <a:t>A-C-D ,A-B-C   </a:t>
            </a:r>
            <a:r>
              <a:rPr lang="en-US" sz="2000" dirty="0"/>
              <a:t>,     </a:t>
            </a:r>
            <a:r>
              <a:rPr lang="ar-IQ" sz="2000" dirty="0"/>
              <a:t>فان النقاط  </a:t>
            </a:r>
            <a:r>
              <a:rPr lang="en-US" sz="2000" dirty="0"/>
              <a:t>A,B,C,D  </a:t>
            </a:r>
            <a:r>
              <a:rPr lang="ar-IQ" sz="2000" dirty="0"/>
              <a:t>مختلفه وتقع على  مستقيم واحد</a:t>
            </a:r>
          </a:p>
          <a:p>
            <a:pPr marL="0" indent="0">
              <a:buNone/>
            </a:pPr>
            <a:r>
              <a:rPr lang="ar-IQ" sz="2000" dirty="0"/>
              <a:t>2- اذا كان       </a:t>
            </a:r>
            <a:r>
              <a:rPr lang="en-US" sz="2000" dirty="0" smtClean="0"/>
              <a:t>  </a:t>
            </a:r>
            <a:r>
              <a:rPr lang="en-US" sz="2000" dirty="0"/>
              <a:t>, </a:t>
            </a:r>
            <a:r>
              <a:rPr lang="en-US" sz="2000" dirty="0" smtClean="0"/>
              <a:t>B-C-D, </a:t>
            </a:r>
            <a:r>
              <a:rPr lang="en-US" sz="2000" dirty="0"/>
              <a:t>A-B </a:t>
            </a:r>
            <a:r>
              <a:rPr lang="en-US" sz="2000" dirty="0" smtClean="0"/>
              <a:t>-D </a:t>
            </a:r>
            <a:r>
              <a:rPr lang="ar-IQ" sz="2000" dirty="0"/>
              <a:t>فان النقاط              </a:t>
            </a:r>
            <a:r>
              <a:rPr lang="en-US" sz="2000" dirty="0"/>
              <a:t>A,B,C,D </a:t>
            </a:r>
            <a:r>
              <a:rPr lang="ar-IQ" sz="2000" dirty="0"/>
              <a:t>مختلفه وتقع على مستقيم واحد</a:t>
            </a:r>
          </a:p>
          <a:p>
            <a:pPr marL="0" indent="0">
              <a:buNone/>
            </a:pPr>
            <a:r>
              <a:rPr lang="ar-IQ" sz="2000" dirty="0"/>
              <a:t>3- اذا كان         </a:t>
            </a:r>
            <a:r>
              <a:rPr lang="en-US" sz="2000" dirty="0"/>
              <a:t>A-B-C ,  B-C-D  </a:t>
            </a:r>
            <a:r>
              <a:rPr lang="ar-IQ" sz="2000" dirty="0"/>
              <a:t>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وتقع على مستقيم  واحد </a:t>
            </a:r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1-من بديهيه  6  بما ان            </a:t>
            </a:r>
            <a:r>
              <a:rPr lang="en-US" sz="2000" dirty="0"/>
              <a:t>A-B-C   </a:t>
            </a:r>
            <a:r>
              <a:rPr lang="ar-IQ" sz="2000" dirty="0"/>
              <a:t>فان التقاط    </a:t>
            </a:r>
            <a:r>
              <a:rPr lang="en-US" sz="2000" dirty="0"/>
              <a:t>A,B,C  </a:t>
            </a:r>
            <a:r>
              <a:rPr lang="ar-IQ" sz="2000" dirty="0"/>
              <a:t>مختلفه وعلى مستقيم واحد   وكذلك بما ان       </a:t>
            </a:r>
            <a:r>
              <a:rPr lang="en-US" sz="2000" dirty="0"/>
              <a:t>A-C-D </a:t>
            </a:r>
            <a:r>
              <a:rPr lang="ar-IQ" sz="2000" dirty="0"/>
              <a:t>فان النقاط        </a:t>
            </a:r>
            <a:r>
              <a:rPr lang="en-US" sz="2000" dirty="0"/>
              <a:t>A,C,D 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فاذا كان         </a:t>
            </a:r>
            <a:r>
              <a:rPr lang="en-US" sz="2000" dirty="0"/>
              <a:t>B=D  </a:t>
            </a:r>
            <a:r>
              <a:rPr lang="ar-IQ" sz="2000" dirty="0"/>
              <a:t>فان            </a:t>
            </a:r>
            <a:r>
              <a:rPr lang="en-US" sz="2000" dirty="0"/>
              <a:t>A-C-B=A-C-D  </a:t>
            </a:r>
            <a:r>
              <a:rPr lang="ar-IQ" sz="2000" dirty="0"/>
              <a:t>وهذا يناقض      </a:t>
            </a:r>
            <a:r>
              <a:rPr lang="en-US" sz="2000" dirty="0"/>
              <a:t>A-B-C </a:t>
            </a:r>
          </a:p>
          <a:p>
            <a:pPr marL="0" indent="0">
              <a:buNone/>
            </a:pPr>
            <a:r>
              <a:rPr lang="ar-IQ" sz="2000" dirty="0"/>
              <a:t>لذلك 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 وحسب بديهيه 1 يوجد مستقيم واحد فقط   بين </a:t>
            </a:r>
            <a:r>
              <a:rPr lang="en-US" sz="2000" dirty="0"/>
              <a:t>A,C  </a:t>
            </a:r>
            <a:r>
              <a:rPr lang="ar-IQ" sz="2000" dirty="0"/>
              <a:t>وبما ان  </a:t>
            </a:r>
            <a:r>
              <a:rPr lang="en-US" sz="2000" dirty="0"/>
              <a:t>B,D </a:t>
            </a:r>
            <a:r>
              <a:rPr lang="ar-IQ" sz="2000" dirty="0"/>
              <a:t>تقعان على  </a:t>
            </a:r>
            <a:r>
              <a:rPr lang="en-US" sz="2000" dirty="0"/>
              <a:t>AC  </a:t>
            </a:r>
            <a:r>
              <a:rPr lang="ar-IQ" sz="2000" dirty="0"/>
              <a:t>فان النقاط          </a:t>
            </a:r>
            <a:r>
              <a:rPr lang="en-US" sz="2000" dirty="0"/>
              <a:t>A,B,C,D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/>
              <a:t>وبنفس الطريقه نبرهن </a:t>
            </a:r>
            <a:r>
              <a:rPr lang="ar-IQ" sz="2000" dirty="0" smtClean="0"/>
              <a:t>2-و3-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67785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مبرهنه 4 :</a:t>
            </a:r>
          </a:p>
          <a:p>
            <a:pPr marL="0" indent="0">
              <a:buNone/>
            </a:pPr>
            <a:r>
              <a:rPr lang="ar-IQ" sz="2000" dirty="0"/>
              <a:t>1-	اذا كان       </a:t>
            </a:r>
            <a:r>
              <a:rPr lang="en-US" sz="2000" dirty="0"/>
              <a:t>A-B-C , A-C-D  </a:t>
            </a:r>
            <a:r>
              <a:rPr lang="ar-IQ" sz="2000" dirty="0"/>
              <a:t>فان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2-	</a:t>
            </a:r>
            <a:r>
              <a:rPr lang="ar-IQ" sz="2000" dirty="0"/>
              <a:t>اذا كان               </a:t>
            </a:r>
            <a:r>
              <a:rPr lang="en-US" sz="2000" dirty="0"/>
              <a:t>A-B-D ,B-C-D  </a:t>
            </a:r>
            <a:r>
              <a:rPr lang="ar-IQ" sz="2000" dirty="0"/>
              <a:t>فان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3-	 </a:t>
            </a:r>
            <a:r>
              <a:rPr lang="ar-IQ" sz="2000" dirty="0"/>
              <a:t>اذا كان    </a:t>
            </a:r>
            <a:r>
              <a:rPr lang="en-US" sz="2000" dirty="0"/>
              <a:t>A-B-C ,B-C-D  </a:t>
            </a:r>
            <a:r>
              <a:rPr lang="ar-IQ" sz="2000" dirty="0"/>
              <a:t>فان 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	حسب مبرهنه 3   </a:t>
            </a:r>
            <a:r>
              <a:rPr lang="en-US" sz="2000" dirty="0"/>
              <a:t>A-B-C ,A-C-D  </a:t>
            </a:r>
            <a:r>
              <a:rPr lang="ar-IQ" sz="2000" dirty="0"/>
              <a:t>فالنقاط   </a:t>
            </a:r>
            <a:r>
              <a:rPr lang="en-US" sz="2000" dirty="0"/>
              <a:t>A,B,C,D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وحسب بديهيه </a:t>
            </a:r>
            <a:r>
              <a:rPr lang="ar-IQ" sz="2000" dirty="0" smtClean="0"/>
              <a:t>8و   </a:t>
            </a:r>
            <a:r>
              <a:rPr lang="ar-IQ" sz="2000" dirty="0"/>
              <a:t>تتحقق </a:t>
            </a:r>
            <a:r>
              <a:rPr lang="ar-IQ" sz="2000" dirty="0" smtClean="0"/>
              <a:t> احدى الحالات          </a:t>
            </a:r>
            <a:r>
              <a:rPr lang="en-US" sz="2000" dirty="0"/>
              <a:t>A-B-C-D    </a:t>
            </a:r>
            <a:r>
              <a:rPr lang="ar-IQ" sz="2000" dirty="0" smtClean="0"/>
              <a:t>  </a:t>
            </a:r>
            <a:r>
              <a:rPr lang="en-US" sz="2000" dirty="0" smtClean="0"/>
              <a:t>A-B-D-C,  </a:t>
            </a:r>
            <a:r>
              <a:rPr lang="ar-IQ" sz="2000" dirty="0" smtClean="0"/>
              <a:t>   </a:t>
            </a:r>
            <a:endParaRPr lang="ar-IQ" sz="2000" dirty="0"/>
          </a:p>
          <a:p>
            <a:endParaRPr lang="ar-IQ" sz="2000" dirty="0" smtClean="0"/>
          </a:p>
          <a:p>
            <a:pPr marL="109728" indent="0" algn="l">
              <a:buNone/>
            </a:pPr>
            <a:r>
              <a:rPr lang="en-US" sz="2000" dirty="0" smtClean="0"/>
              <a:t>D-A-B-C,A-D-B-C  but  A-C-D so we have   A-B-C-D</a:t>
            </a:r>
          </a:p>
          <a:p>
            <a:pPr marL="109728" indent="0">
              <a:buNone/>
            </a:pPr>
            <a:r>
              <a:rPr lang="ar-IQ" sz="2000" dirty="0" smtClean="0"/>
              <a:t>(حسب بديهية 7) وبنفس الطريقة نبرهن الجزئين 2و3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0200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ar-IQ" sz="2000" dirty="0" smtClean="0"/>
                  <a:t>1-اذا كان </a:t>
                </a:r>
                <a:r>
                  <a:rPr lang="en-US" sz="2000" dirty="0" smtClean="0"/>
                  <a:t>A-B-D, A-C-D  , B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 فان    </a:t>
                </a:r>
                <a:r>
                  <a:rPr lang="en-US" sz="2000" dirty="0" smtClean="0"/>
                  <a:t>A-C-B or  A-B-C   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2- اذا كان </a:t>
                </a:r>
                <a:r>
                  <a:rPr lang="en-US" sz="2000" dirty="0" smtClean="0"/>
                  <a:t>A-B-C ,A-B-D  ,C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sz="2000" dirty="0" smtClean="0"/>
                  <a:t> فان </a:t>
                </a:r>
                <a:r>
                  <a:rPr lang="en-US" sz="2000" dirty="0" smtClean="0"/>
                  <a:t>B-C-D  or  B-D-C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</a:t>
                </a:r>
                <a:r>
                  <a:rPr lang="ar-IQ" sz="2000" dirty="0" smtClean="0"/>
                  <a:t>3- اذا كان </a:t>
                </a:r>
                <a:r>
                  <a:rPr lang="en-US" sz="2000" dirty="0" smtClean="0"/>
                  <a:t>A-B-C ,A-B-D  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sz="2000" dirty="0" smtClean="0"/>
                  <a:t> فان  </a:t>
                </a:r>
                <a:r>
                  <a:rPr lang="en-US" sz="2000" dirty="0" smtClean="0"/>
                  <a:t>A-C-D  or A-D-C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b="1" i="1" u="sng" dirty="0" smtClean="0"/>
                  <a:t>البرهان </a:t>
                </a:r>
                <a:r>
                  <a:rPr lang="ar-IQ" sz="2000" b="1" i="1" u="sng" dirty="0" smtClean="0"/>
                  <a:t>:1- </a:t>
                </a:r>
                <a:r>
                  <a:rPr lang="ar-IQ" sz="2000" dirty="0" smtClean="0"/>
                  <a:t>بما ان </a:t>
                </a:r>
                <a:r>
                  <a:rPr lang="en-US" sz="2000" dirty="0" smtClean="0"/>
                  <a:t>A-B-D </a:t>
                </a:r>
                <a:r>
                  <a:rPr lang="ar-IQ" sz="2000" dirty="0" smtClean="0"/>
                  <a:t> حسب بديهية 8 تتحقق احدى الحالات </a:t>
                </a:r>
              </a:p>
              <a:p>
                <a:r>
                  <a:rPr lang="en-US" sz="2000" dirty="0" smtClean="0"/>
                  <a:t>A-B-D-C or  A-B-C-D  or  A-C-B-D   or C-A-B-D</a:t>
                </a:r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وحسب بديهية 7 لا تتحقق فقط الحالتين الاتيتيين </a:t>
                </a:r>
              </a:p>
              <a:p>
                <a:endParaRPr lang="ar-IQ" sz="2000" dirty="0" smtClean="0"/>
              </a:p>
              <a:p>
                <a:r>
                  <a:rPr lang="en-US" sz="2000" dirty="0" smtClean="0"/>
                  <a:t>A-B-C-D , A-C-B-D</a:t>
                </a:r>
                <a:r>
                  <a:rPr lang="ar-IQ" sz="2000" dirty="0" smtClean="0"/>
                  <a:t> اذن </a:t>
                </a:r>
                <a:endParaRPr lang="ar-IQ" sz="2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ar-IQ" sz="2400" u="sng" dirty="0" smtClean="0"/>
              <a:t>مبرهنة   5</a:t>
            </a:r>
            <a:endParaRPr lang="ar-IQ" sz="2400" u="sng" dirty="0"/>
          </a:p>
        </p:txBody>
      </p:sp>
    </p:spTree>
    <p:extLst>
      <p:ext uri="{BB962C8B-B14F-4D97-AF65-F5344CB8AC3E}">
        <p14:creationId xmlns:p14="http://schemas.microsoft.com/office/powerpoint/2010/main" val="285502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بقية فروع </a:t>
            </a:r>
            <a:r>
              <a:rPr lang="ar-IQ" smtClean="0"/>
              <a:t>المبرهنات  3و4و5 واجب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واجب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8105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194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PowerPoint Presentation</vt:lpstr>
      <vt:lpstr>مبرهنة   5</vt:lpstr>
      <vt:lpstr>واجب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38</cp:revision>
  <dcterms:created xsi:type="dcterms:W3CDTF">2019-01-16T14:23:37Z</dcterms:created>
  <dcterms:modified xsi:type="dcterms:W3CDTF">2020-05-01T12:12:29Z</dcterms:modified>
</cp:coreProperties>
</file>