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9" r:id="rId2"/>
    <p:sldId id="284" r:id="rId3"/>
    <p:sldId id="256" r:id="rId4"/>
    <p:sldId id="283" r:id="rId5"/>
    <p:sldId id="263" r:id="rId6"/>
    <p:sldId id="260" r:id="rId7"/>
    <p:sldId id="271" r:id="rId8"/>
    <p:sldId id="270" r:id="rId9"/>
    <p:sldId id="290" r:id="rId10"/>
    <p:sldId id="258" r:id="rId11"/>
    <p:sldId id="257" r:id="rId12"/>
    <p:sldId id="262" r:id="rId13"/>
    <p:sldId id="267" r:id="rId14"/>
    <p:sldId id="266" r:id="rId15"/>
    <p:sldId id="268" r:id="rId16"/>
    <p:sldId id="264" r:id="rId17"/>
    <p:sldId id="292" r:id="rId18"/>
    <p:sldId id="265" r:id="rId19"/>
    <p:sldId id="269" r:id="rId20"/>
    <p:sldId id="275" r:id="rId21"/>
    <p:sldId id="285" r:id="rId22"/>
    <p:sldId id="289" r:id="rId23"/>
    <p:sldId id="274" r:id="rId24"/>
    <p:sldId id="273" r:id="rId25"/>
    <p:sldId id="277" r:id="rId26"/>
    <p:sldId id="286" r:id="rId27"/>
    <p:sldId id="272" r:id="rId28"/>
    <p:sldId id="288" r:id="rId29"/>
    <p:sldId id="287" r:id="rId30"/>
    <p:sldId id="276" r:id="rId31"/>
  </p:sldIdLst>
  <p:sldSz cx="6858000" cy="9144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>
        <p:scale>
          <a:sx n="37" d="100"/>
          <a:sy n="37" d="100"/>
        </p:scale>
        <p:origin x="-2502" y="-3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21/05/1443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21/05/1443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21/05/1443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21/05/1443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21/05/1443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21/05/1443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21/05/1443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21/05/1443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21/05/1443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21/05/1443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21/05/1443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21/05/1443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357158"/>
            <a:ext cx="4643446" cy="8429684"/>
          </a:xfr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514350" indent="-514350">
              <a:buAutoNum type="arabicPlain"/>
            </a:pPr>
            <a:r>
              <a:rPr lang="ar-IQ" dirty="0" smtClean="0"/>
              <a:t>. باتجاه الخط </a:t>
            </a:r>
          </a:p>
          <a:p>
            <a:pPr marL="514350" indent="-514350">
              <a:buAutoNum type="arabicPlain"/>
            </a:pPr>
            <a:endParaRPr lang="ar-IQ" dirty="0" smtClean="0"/>
          </a:p>
          <a:p>
            <a:pPr marL="514350" indent="-514350">
              <a:buAutoNum type="arabicPlain"/>
            </a:pPr>
            <a:r>
              <a:rPr lang="ar-IQ" dirty="0" smtClean="0"/>
              <a:t>باللون </a:t>
            </a:r>
          </a:p>
          <a:p>
            <a:pPr marL="514350" indent="-514350">
              <a:buAutoNum type="arabicPlain"/>
            </a:pPr>
            <a:endParaRPr lang="ar-IQ" dirty="0" smtClean="0"/>
          </a:p>
          <a:p>
            <a:pPr marL="514350" indent="-514350">
              <a:buAutoNum type="arabicPlain"/>
            </a:pPr>
            <a:r>
              <a:rPr lang="ar-IQ" dirty="0" smtClean="0"/>
              <a:t>بحجم </a:t>
            </a:r>
            <a:r>
              <a:rPr lang="ar-IQ" dirty="0" smtClean="0"/>
              <a:t>الإشكال</a:t>
            </a:r>
          </a:p>
          <a:p>
            <a:pPr marL="514350" indent="-514350">
              <a:buAutoNum type="arabicPlain"/>
            </a:pPr>
            <a:r>
              <a:rPr lang="ar-IQ" dirty="0" smtClean="0"/>
              <a:t>تداخل بين الإشكال البشرية </a:t>
            </a:r>
          </a:p>
          <a:p>
            <a:pPr marL="514350" indent="-514350">
              <a:buNone/>
            </a:pPr>
            <a:r>
              <a:rPr lang="ar-IQ" dirty="0" smtClean="0"/>
              <a:t>5</a:t>
            </a:r>
            <a:r>
              <a:rPr lang="ar-IQ" dirty="0" smtClean="0"/>
              <a:t> . باستخدام التقنيات </a:t>
            </a:r>
            <a:endParaRPr lang="ar-IQ" dirty="0" smtClean="0"/>
          </a:p>
        </p:txBody>
      </p:sp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4857761" y="366185"/>
            <a:ext cx="1657340" cy="2919932"/>
          </a:xfr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r>
              <a:rPr lang="ar-IQ" dirty="0" smtClean="0"/>
              <a:t>يحدث </a:t>
            </a:r>
            <a:r>
              <a:rPr lang="ar-IQ" dirty="0" smtClean="0"/>
              <a:t>الإيهام </a:t>
            </a:r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8" y="4500561"/>
            <a:ext cx="6215106" cy="4214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0711" y="0"/>
            <a:ext cx="6697289" cy="8763029"/>
          </a:xfrm>
          <a:solidFill>
            <a:schemeClr val="tx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buNone/>
            </a:pPr>
            <a:endParaRPr lang="ar-IQ" dirty="0"/>
          </a:p>
        </p:txBody>
      </p:sp>
      <p:pic>
        <p:nvPicPr>
          <p:cNvPr id="2050" name="Picture 2" descr="C:\Users\pv\Desktop\٢٠٢١١٢٢٤_١٩٢٦٤٠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9438" y="476222"/>
            <a:ext cx="4339859" cy="79058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6858000" cy="9144000"/>
          </a:xfrm>
          <a:solidFill>
            <a:schemeClr val="tx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buNone/>
            </a:pPr>
            <a:endParaRPr lang="ar-IQ" dirty="0"/>
          </a:p>
        </p:txBody>
      </p:sp>
      <p:pic>
        <p:nvPicPr>
          <p:cNvPr id="1026" name="Picture 2" descr="C:\Users\pv\Desktop\٢٠٢١١٢٢٤_١٩٢٧١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7999" cy="9143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6858000" cy="9144000"/>
          </a:xfr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ar-IQ" dirty="0" smtClean="0"/>
              <a:t>الإيهام بالتصميم الداخلي </a:t>
            </a:r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37" y="928662"/>
            <a:ext cx="6322263" cy="821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6858000" cy="9144000"/>
          </a:xfr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buNone/>
            </a:pPr>
            <a:endParaRPr lang="ar-IQ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04" y="857224"/>
            <a:ext cx="6107949" cy="762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0712" y="380971"/>
            <a:ext cx="6536577" cy="8382059"/>
          </a:xfr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buNone/>
            </a:pPr>
            <a:endParaRPr lang="ar-IQ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72"/>
            <a:ext cx="6857999" cy="762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0712" y="380971"/>
            <a:ext cx="6536577" cy="8382059"/>
          </a:xfr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buNone/>
            </a:pPr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348" y="192616"/>
            <a:ext cx="6749653" cy="895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0712" y="380971"/>
            <a:ext cx="6536577" cy="8382059"/>
          </a:xfr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buNone/>
            </a:pPr>
            <a:endParaRPr lang="ar-IQ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348" y="192616"/>
            <a:ext cx="6749653" cy="895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0712" y="380971"/>
            <a:ext cx="6536577" cy="8382059"/>
          </a:xfr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buNone/>
            </a:pPr>
            <a:endParaRPr lang="ar-IQ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44463"/>
            <a:ext cx="6858000" cy="899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0712" y="1"/>
            <a:ext cx="6536577" cy="8763030"/>
          </a:xfr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ar-IQ" dirty="0" err="1" smtClean="0"/>
              <a:t>الايهام</a:t>
            </a:r>
            <a:r>
              <a:rPr lang="ar-IQ" dirty="0" smtClean="0"/>
              <a:t> بفن نحت الخشب </a:t>
            </a:r>
            <a:endParaRPr lang="ar-IQ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00034"/>
            <a:ext cx="6858000" cy="864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0712" y="380971"/>
            <a:ext cx="6536577" cy="8382059"/>
          </a:xfr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ar-IQ" dirty="0" smtClean="0"/>
              <a:t>الإيهام بالماكياج</a:t>
            </a:r>
            <a:endParaRPr lang="ar-IQ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8" y="1357290"/>
            <a:ext cx="621510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85794" y="366184"/>
            <a:ext cx="5143536" cy="1276858"/>
          </a:xfr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r>
              <a:rPr lang="ar-IQ" dirty="0" smtClean="0"/>
              <a:t>أهمية الإيهام البصري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42900" y="2000233"/>
            <a:ext cx="6172200" cy="6167985"/>
          </a:xfr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>
              <a:buNone/>
            </a:pPr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04" y="1857356"/>
            <a:ext cx="6000792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0712" y="380971"/>
            <a:ext cx="6536577" cy="8382059"/>
          </a:xfr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buNone/>
            </a:pPr>
            <a:endParaRPr lang="ar-IQ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04" y="714348"/>
            <a:ext cx="5986468" cy="771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0712" y="380971"/>
            <a:ext cx="6536577" cy="8382059"/>
          </a:xfr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buNone/>
            </a:pPr>
            <a:endParaRPr lang="ar-IQ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34"/>
            <a:ext cx="6500834" cy="828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0712" y="380971"/>
            <a:ext cx="6536577" cy="8382059"/>
          </a:xfr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buNone/>
            </a:pPr>
            <a:endParaRPr lang="ar-IQ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6515100" cy="849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0712" y="1"/>
            <a:ext cx="6536577" cy="8763030"/>
          </a:xfr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ar-IQ" dirty="0" err="1" smtClean="0"/>
              <a:t>الانسان</a:t>
            </a:r>
            <a:r>
              <a:rPr lang="ar-IQ" dirty="0" smtClean="0"/>
              <a:t> مع </a:t>
            </a:r>
            <a:r>
              <a:rPr lang="ar-IQ" dirty="0" err="1" smtClean="0"/>
              <a:t>الانسان</a:t>
            </a:r>
            <a:r>
              <a:rPr lang="ar-IQ" dirty="0" smtClean="0"/>
              <a:t> </a:t>
            </a:r>
            <a:endParaRPr lang="ar-IQ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04" y="1142976"/>
            <a:ext cx="6143668" cy="721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0712" y="380971"/>
            <a:ext cx="6536577" cy="8763029"/>
          </a:xfr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endParaRPr lang="ar-IQ" dirty="0" smtClean="0"/>
          </a:p>
          <a:p>
            <a:pPr>
              <a:buNone/>
            </a:pPr>
            <a:endParaRPr lang="ar-IQ" dirty="0" smtClean="0"/>
          </a:p>
          <a:p>
            <a:pPr>
              <a:buNone/>
            </a:pPr>
            <a:endParaRPr lang="ar-IQ" dirty="0" smtClean="0"/>
          </a:p>
          <a:p>
            <a:pPr>
              <a:buNone/>
            </a:pPr>
            <a:endParaRPr lang="ar-IQ" dirty="0" smtClean="0"/>
          </a:p>
          <a:p>
            <a:pPr>
              <a:buNone/>
            </a:pPr>
            <a:endParaRPr lang="ar-IQ" dirty="0" smtClean="0"/>
          </a:p>
          <a:p>
            <a:pPr>
              <a:buNone/>
            </a:pPr>
            <a:endParaRPr lang="ar-IQ" dirty="0" smtClean="0"/>
          </a:p>
          <a:p>
            <a:pPr>
              <a:buNone/>
            </a:pPr>
            <a:endParaRPr lang="ar-IQ" dirty="0" smtClean="0"/>
          </a:p>
          <a:p>
            <a:pPr>
              <a:buNone/>
            </a:pPr>
            <a:endParaRPr lang="ar-IQ" dirty="0" smtClean="0"/>
          </a:p>
          <a:p>
            <a:pPr>
              <a:buNone/>
            </a:pPr>
            <a:endParaRPr lang="ar-IQ" dirty="0" smtClean="0"/>
          </a:p>
          <a:p>
            <a:pPr>
              <a:buNone/>
            </a:pPr>
            <a:endParaRPr lang="ar-IQ" dirty="0" smtClean="0"/>
          </a:p>
          <a:p>
            <a:pPr>
              <a:buNone/>
            </a:pPr>
            <a:endParaRPr lang="ar-IQ" dirty="0" smtClean="0"/>
          </a:p>
          <a:p>
            <a:pPr>
              <a:buNone/>
            </a:pPr>
            <a:endParaRPr lang="ar-IQ" dirty="0" smtClean="0"/>
          </a:p>
          <a:p>
            <a:pPr>
              <a:buNone/>
            </a:pPr>
            <a:endParaRPr lang="ar-IQ" dirty="0" smtClean="0"/>
          </a:p>
          <a:p>
            <a:pPr>
              <a:buNone/>
            </a:pPr>
            <a:endParaRPr lang="ar-IQ" dirty="0" smtClean="0"/>
          </a:p>
          <a:p>
            <a:pPr>
              <a:buNone/>
            </a:pPr>
            <a:endParaRPr lang="ar-IQ" dirty="0" smtClean="0"/>
          </a:p>
          <a:p>
            <a:pPr>
              <a:buNone/>
            </a:pPr>
            <a:r>
              <a:rPr lang="ar-IQ" dirty="0" smtClean="0"/>
              <a:t>دمج بين الإنسان والإنسان </a:t>
            </a:r>
            <a:endParaRPr lang="ar-IQ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6713537" cy="899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0712" y="1"/>
            <a:ext cx="6536577" cy="8763030"/>
          </a:xfr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ar-IQ" dirty="0" smtClean="0"/>
              <a:t>الإيهام بدمج الإنسان مع الإنسان  الحيوان </a:t>
            </a:r>
            <a:endParaRPr lang="ar-IQ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71471"/>
            <a:ext cx="6858000" cy="857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0712" y="380971"/>
            <a:ext cx="6536577" cy="8382059"/>
          </a:xfr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ar-IQ" dirty="0" smtClean="0"/>
              <a:t>الخلط بين الإنسان والنبات</a:t>
            </a:r>
            <a:endParaRPr lang="ar-IQ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071537"/>
            <a:ext cx="6858000" cy="807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1423" y="380970"/>
            <a:ext cx="6536577" cy="8763030"/>
          </a:xfr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ar-IQ" dirty="0" smtClean="0"/>
              <a:t>دمج بين الإنسان والنبات</a:t>
            </a:r>
            <a:endParaRPr lang="ar-IQ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684847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0712" y="1"/>
            <a:ext cx="6536577" cy="8763030"/>
          </a:xfr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ar-IQ" dirty="0" smtClean="0"/>
              <a:t>دمج الإنسان والحيوان </a:t>
            </a:r>
            <a:endParaRPr lang="ar-IQ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0"/>
            <a:ext cx="6858000" cy="850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0712" y="380971"/>
            <a:ext cx="6536577" cy="8382059"/>
          </a:xfr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ar-IQ" dirty="0" smtClean="0"/>
              <a:t>الخلط بين النبات والحيوان </a:t>
            </a:r>
            <a:endParaRPr lang="ar-IQ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42" y="1571604"/>
            <a:ext cx="6000792" cy="707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6858000" cy="9143999"/>
          </a:xfr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>
              <a:buNone/>
            </a:pPr>
            <a:endParaRPr lang="ar-IQ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34"/>
            <a:ext cx="6638925" cy="7229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0712" y="380971"/>
            <a:ext cx="6536577" cy="8382059"/>
          </a:xfr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ar-IQ" dirty="0" smtClean="0"/>
              <a:t>تشقق الجدران </a:t>
            </a:r>
            <a:endParaRPr lang="ar-IQ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66" y="1428728"/>
            <a:ext cx="6500834" cy="728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85794" y="366184"/>
            <a:ext cx="5143536" cy="1276858"/>
          </a:xfr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r>
              <a:rPr lang="ar-IQ" dirty="0" smtClean="0"/>
              <a:t>أهمية الإيهام البصري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000233"/>
            <a:ext cx="6858000" cy="7143767"/>
          </a:xfr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>
              <a:buNone/>
            </a:pPr>
            <a:endParaRPr lang="ar-IQ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42" y="2500298"/>
            <a:ext cx="6072230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6858000" cy="9144000"/>
          </a:xfr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buNone/>
            </a:pPr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61" y="761973"/>
            <a:ext cx="5893635" cy="771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6858000" cy="9144000"/>
          </a:xfr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buNone/>
            </a:pPr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869" y="380971"/>
            <a:ext cx="6322263" cy="838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0712" y="380971"/>
            <a:ext cx="6536577" cy="8382059"/>
          </a:xfr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ar-IQ" dirty="0" smtClean="0"/>
              <a:t>بالأسود والأبيض  التضاد </a:t>
            </a:r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42" y="1714480"/>
            <a:ext cx="5357850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0712" y="380971"/>
            <a:ext cx="6536577" cy="8382059"/>
          </a:xfr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buNone/>
            </a:pPr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42" y="857224"/>
            <a:ext cx="5929354" cy="742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0712" y="380971"/>
            <a:ext cx="6536577" cy="8382059"/>
          </a:xfr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buNone/>
            </a:pPr>
            <a:endParaRPr lang="ar-IQ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2"/>
            <a:ext cx="6713537" cy="899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64</Words>
  <PresentationFormat>عرض على الشاشة (3:4)‏</PresentationFormat>
  <Paragraphs>37</Paragraphs>
  <Slides>30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1" baseType="lpstr">
      <vt:lpstr>سمة Office</vt:lpstr>
      <vt:lpstr>يحدث الإيهام </vt:lpstr>
      <vt:lpstr>أهمية الإيهام البصري </vt:lpstr>
      <vt:lpstr>الشريحة 3</vt:lpstr>
      <vt:lpstr>أهمية الإيهام البصري 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pv</dc:creator>
  <cp:lastModifiedBy>pv</cp:lastModifiedBy>
  <cp:revision>78</cp:revision>
  <dcterms:created xsi:type="dcterms:W3CDTF">2021-12-24T17:08:35Z</dcterms:created>
  <dcterms:modified xsi:type="dcterms:W3CDTF">2021-12-25T16:19:16Z</dcterms:modified>
</cp:coreProperties>
</file>