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9" r:id="rId3"/>
    <p:sldId id="258" r:id="rId4"/>
  </p:sldIdLst>
  <p:sldSz cx="9144000" cy="6858000" type="screen4x3"/>
  <p:notesSz cx="6858000" cy="9144000"/>
  <p:photoAlbum/>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2" d="100"/>
          <a:sy n="62" d="100"/>
        </p:scale>
        <p:origin x="-151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lvl1pPr>
              <a:defRPr/>
            </a:lvl1pPr>
          </a:lstStyle>
          <a:p>
            <a:fld id="{A85E455F-DAA4-40E1-BCF7-CE45E285E1CD}" type="datetimeFigureOut">
              <a:rPr lang="en-GB" smtClean="0"/>
              <a:t>25/03/2020</a:t>
            </a:fld>
            <a:endParaRPr lang="en-GB"/>
          </a:p>
        </p:txBody>
      </p:sp>
      <p:sp>
        <p:nvSpPr>
          <p:cNvPr id="5" name="عنصر نائب للتذييل 4"/>
          <p:cNvSpPr>
            <a:spLocks noGrp="1"/>
          </p:cNvSpPr>
          <p:nvPr>
            <p:ph type="ftr" sz="quarter" idx="11"/>
          </p:nvPr>
        </p:nvSpPr>
        <p:spPr/>
        <p:txBody>
          <a:bodyPr/>
          <a:lstStyle>
            <a:lvl1pPr>
              <a:defRPr/>
            </a:lvl1pPr>
          </a:lstStyle>
          <a:p>
            <a:endParaRPr lang="en-GB"/>
          </a:p>
        </p:txBody>
      </p:sp>
      <p:sp>
        <p:nvSpPr>
          <p:cNvPr id="6" name="عنصر نائب لرقم الشريحة 5"/>
          <p:cNvSpPr>
            <a:spLocks noGrp="1"/>
          </p:cNvSpPr>
          <p:nvPr>
            <p:ph type="sldNum" sz="quarter" idx="12"/>
          </p:nvPr>
        </p:nvSpPr>
        <p:spPr/>
        <p:txBody>
          <a:bodyPr/>
          <a:lstStyle>
            <a:lvl1pPr>
              <a:defRPr/>
            </a:lvl1pPr>
          </a:lstStyle>
          <a:p>
            <a:fld id="{D27B9DD8-AC71-4E4D-90FC-6A879EB6A397}" type="slidenum">
              <a:rPr lang="en-GB" smtClean="0"/>
              <a:t>‹#›</a:t>
            </a:fld>
            <a:endParaRPr lang="en-GB"/>
          </a:p>
        </p:txBody>
      </p:sp>
    </p:spTree>
    <p:extLst>
      <p:ext uri="{BB962C8B-B14F-4D97-AF65-F5344CB8AC3E}">
        <p14:creationId xmlns:p14="http://schemas.microsoft.com/office/powerpoint/2010/main" val="223320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A85E455F-DAA4-40E1-BCF7-CE45E285E1CD}" type="datetimeFigureOut">
              <a:rPr lang="en-GB" smtClean="0"/>
              <a:t>25/03/2020</a:t>
            </a:fld>
            <a:endParaRPr lang="en-GB"/>
          </a:p>
        </p:txBody>
      </p:sp>
      <p:sp>
        <p:nvSpPr>
          <p:cNvPr id="5" name="عنصر نائب للتذييل 4"/>
          <p:cNvSpPr>
            <a:spLocks noGrp="1"/>
          </p:cNvSpPr>
          <p:nvPr>
            <p:ph type="ftr" sz="quarter" idx="11"/>
          </p:nvPr>
        </p:nvSpPr>
        <p:spPr/>
        <p:txBody>
          <a:bodyPr/>
          <a:lstStyle>
            <a:lvl1pPr>
              <a:defRPr/>
            </a:lvl1pPr>
          </a:lstStyle>
          <a:p>
            <a:endParaRPr lang="en-GB"/>
          </a:p>
        </p:txBody>
      </p:sp>
      <p:sp>
        <p:nvSpPr>
          <p:cNvPr id="6" name="عنصر نائب لرقم الشريحة 5"/>
          <p:cNvSpPr>
            <a:spLocks noGrp="1"/>
          </p:cNvSpPr>
          <p:nvPr>
            <p:ph type="sldNum" sz="quarter" idx="12"/>
          </p:nvPr>
        </p:nvSpPr>
        <p:spPr/>
        <p:txBody>
          <a:bodyPr/>
          <a:lstStyle>
            <a:lvl1pPr>
              <a:defRPr/>
            </a:lvl1pPr>
          </a:lstStyle>
          <a:p>
            <a:fld id="{D27B9DD8-AC71-4E4D-90FC-6A879EB6A397}" type="slidenum">
              <a:rPr lang="en-GB" smtClean="0"/>
              <a:t>‹#›</a:t>
            </a:fld>
            <a:endParaRPr lang="en-GB"/>
          </a:p>
        </p:txBody>
      </p:sp>
    </p:spTree>
    <p:extLst>
      <p:ext uri="{BB962C8B-B14F-4D97-AF65-F5344CB8AC3E}">
        <p14:creationId xmlns:p14="http://schemas.microsoft.com/office/powerpoint/2010/main" val="20960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A85E455F-DAA4-40E1-BCF7-CE45E285E1CD}" type="datetimeFigureOut">
              <a:rPr lang="en-GB" smtClean="0"/>
              <a:t>25/03/2020</a:t>
            </a:fld>
            <a:endParaRPr lang="en-GB"/>
          </a:p>
        </p:txBody>
      </p:sp>
      <p:sp>
        <p:nvSpPr>
          <p:cNvPr id="5" name="عنصر نائب للتذييل 4"/>
          <p:cNvSpPr>
            <a:spLocks noGrp="1"/>
          </p:cNvSpPr>
          <p:nvPr>
            <p:ph type="ftr" sz="quarter" idx="11"/>
          </p:nvPr>
        </p:nvSpPr>
        <p:spPr/>
        <p:txBody>
          <a:bodyPr/>
          <a:lstStyle>
            <a:lvl1pPr>
              <a:defRPr/>
            </a:lvl1pPr>
          </a:lstStyle>
          <a:p>
            <a:endParaRPr lang="en-GB"/>
          </a:p>
        </p:txBody>
      </p:sp>
      <p:sp>
        <p:nvSpPr>
          <p:cNvPr id="6" name="عنصر نائب لرقم الشريحة 5"/>
          <p:cNvSpPr>
            <a:spLocks noGrp="1"/>
          </p:cNvSpPr>
          <p:nvPr>
            <p:ph type="sldNum" sz="quarter" idx="12"/>
          </p:nvPr>
        </p:nvSpPr>
        <p:spPr/>
        <p:txBody>
          <a:bodyPr/>
          <a:lstStyle>
            <a:lvl1pPr>
              <a:defRPr/>
            </a:lvl1pPr>
          </a:lstStyle>
          <a:p>
            <a:fld id="{D27B9DD8-AC71-4E4D-90FC-6A879EB6A397}" type="slidenum">
              <a:rPr lang="en-GB" smtClean="0"/>
              <a:t>‹#›</a:t>
            </a:fld>
            <a:endParaRPr lang="en-GB"/>
          </a:p>
        </p:txBody>
      </p:sp>
    </p:spTree>
    <p:extLst>
      <p:ext uri="{BB962C8B-B14F-4D97-AF65-F5344CB8AC3E}">
        <p14:creationId xmlns:p14="http://schemas.microsoft.com/office/powerpoint/2010/main" val="312935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A85E455F-DAA4-40E1-BCF7-CE45E285E1CD}" type="datetimeFigureOut">
              <a:rPr lang="en-GB" smtClean="0"/>
              <a:t>25/03/2020</a:t>
            </a:fld>
            <a:endParaRPr lang="en-GB"/>
          </a:p>
        </p:txBody>
      </p:sp>
      <p:sp>
        <p:nvSpPr>
          <p:cNvPr id="5" name="عنصر نائب للتذييل 4"/>
          <p:cNvSpPr>
            <a:spLocks noGrp="1"/>
          </p:cNvSpPr>
          <p:nvPr>
            <p:ph type="ftr" sz="quarter" idx="11"/>
          </p:nvPr>
        </p:nvSpPr>
        <p:spPr/>
        <p:txBody>
          <a:bodyPr/>
          <a:lstStyle>
            <a:lvl1pPr>
              <a:defRPr/>
            </a:lvl1pPr>
          </a:lstStyle>
          <a:p>
            <a:endParaRPr lang="en-GB"/>
          </a:p>
        </p:txBody>
      </p:sp>
      <p:sp>
        <p:nvSpPr>
          <p:cNvPr id="6" name="عنصر نائب لرقم الشريحة 5"/>
          <p:cNvSpPr>
            <a:spLocks noGrp="1"/>
          </p:cNvSpPr>
          <p:nvPr>
            <p:ph type="sldNum" sz="quarter" idx="12"/>
          </p:nvPr>
        </p:nvSpPr>
        <p:spPr/>
        <p:txBody>
          <a:bodyPr/>
          <a:lstStyle>
            <a:lvl1pPr>
              <a:defRPr/>
            </a:lvl1pPr>
          </a:lstStyle>
          <a:p>
            <a:fld id="{D27B9DD8-AC71-4E4D-90FC-6A879EB6A397}" type="slidenum">
              <a:rPr lang="en-GB" smtClean="0"/>
              <a:t>‹#›</a:t>
            </a:fld>
            <a:endParaRPr lang="en-GB"/>
          </a:p>
        </p:txBody>
      </p:sp>
    </p:spTree>
    <p:extLst>
      <p:ext uri="{BB962C8B-B14F-4D97-AF65-F5344CB8AC3E}">
        <p14:creationId xmlns:p14="http://schemas.microsoft.com/office/powerpoint/2010/main" val="124546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fld id="{A85E455F-DAA4-40E1-BCF7-CE45E285E1CD}" type="datetimeFigureOut">
              <a:rPr lang="en-GB" smtClean="0"/>
              <a:t>25/03/2020</a:t>
            </a:fld>
            <a:endParaRPr lang="en-GB"/>
          </a:p>
        </p:txBody>
      </p:sp>
      <p:sp>
        <p:nvSpPr>
          <p:cNvPr id="5" name="عنصر نائب للتذييل 4"/>
          <p:cNvSpPr>
            <a:spLocks noGrp="1"/>
          </p:cNvSpPr>
          <p:nvPr>
            <p:ph type="ftr" sz="quarter" idx="11"/>
          </p:nvPr>
        </p:nvSpPr>
        <p:spPr/>
        <p:txBody>
          <a:bodyPr/>
          <a:lstStyle>
            <a:lvl1pPr>
              <a:defRPr/>
            </a:lvl1pPr>
          </a:lstStyle>
          <a:p>
            <a:endParaRPr lang="en-GB"/>
          </a:p>
        </p:txBody>
      </p:sp>
      <p:sp>
        <p:nvSpPr>
          <p:cNvPr id="6" name="عنصر نائب لرقم الشريحة 5"/>
          <p:cNvSpPr>
            <a:spLocks noGrp="1"/>
          </p:cNvSpPr>
          <p:nvPr>
            <p:ph type="sldNum" sz="quarter" idx="12"/>
          </p:nvPr>
        </p:nvSpPr>
        <p:spPr/>
        <p:txBody>
          <a:bodyPr/>
          <a:lstStyle>
            <a:lvl1pPr>
              <a:defRPr/>
            </a:lvl1pPr>
          </a:lstStyle>
          <a:p>
            <a:fld id="{D27B9DD8-AC71-4E4D-90FC-6A879EB6A397}" type="slidenum">
              <a:rPr lang="en-GB" smtClean="0"/>
              <a:t>‹#›</a:t>
            </a:fld>
            <a:endParaRPr lang="en-GB"/>
          </a:p>
        </p:txBody>
      </p:sp>
    </p:spTree>
    <p:extLst>
      <p:ext uri="{BB962C8B-B14F-4D97-AF65-F5344CB8AC3E}">
        <p14:creationId xmlns:p14="http://schemas.microsoft.com/office/powerpoint/2010/main" val="52562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fld id="{A85E455F-DAA4-40E1-BCF7-CE45E285E1CD}" type="datetimeFigureOut">
              <a:rPr lang="en-GB" smtClean="0"/>
              <a:t>25/03/2020</a:t>
            </a:fld>
            <a:endParaRPr lang="en-GB"/>
          </a:p>
        </p:txBody>
      </p:sp>
      <p:sp>
        <p:nvSpPr>
          <p:cNvPr id="6" name="عنصر نائب للتذييل 5"/>
          <p:cNvSpPr>
            <a:spLocks noGrp="1"/>
          </p:cNvSpPr>
          <p:nvPr>
            <p:ph type="ftr" sz="quarter" idx="11"/>
          </p:nvPr>
        </p:nvSpPr>
        <p:spPr/>
        <p:txBody>
          <a:bodyPr/>
          <a:lstStyle>
            <a:lvl1pPr>
              <a:defRPr/>
            </a:lvl1pPr>
          </a:lstStyle>
          <a:p>
            <a:endParaRPr lang="en-GB"/>
          </a:p>
        </p:txBody>
      </p:sp>
      <p:sp>
        <p:nvSpPr>
          <p:cNvPr id="7" name="عنصر نائب لرقم الشريحة 6"/>
          <p:cNvSpPr>
            <a:spLocks noGrp="1"/>
          </p:cNvSpPr>
          <p:nvPr>
            <p:ph type="sldNum" sz="quarter" idx="12"/>
          </p:nvPr>
        </p:nvSpPr>
        <p:spPr/>
        <p:txBody>
          <a:bodyPr/>
          <a:lstStyle>
            <a:lvl1pPr>
              <a:defRPr/>
            </a:lvl1pPr>
          </a:lstStyle>
          <a:p>
            <a:fld id="{D27B9DD8-AC71-4E4D-90FC-6A879EB6A397}" type="slidenum">
              <a:rPr lang="en-GB" smtClean="0"/>
              <a:t>‹#›</a:t>
            </a:fld>
            <a:endParaRPr lang="en-GB"/>
          </a:p>
        </p:txBody>
      </p:sp>
    </p:spTree>
    <p:extLst>
      <p:ext uri="{BB962C8B-B14F-4D97-AF65-F5344CB8AC3E}">
        <p14:creationId xmlns:p14="http://schemas.microsoft.com/office/powerpoint/2010/main" val="93139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fld id="{A85E455F-DAA4-40E1-BCF7-CE45E285E1CD}" type="datetimeFigureOut">
              <a:rPr lang="en-GB" smtClean="0"/>
              <a:t>25/03/2020</a:t>
            </a:fld>
            <a:endParaRPr lang="en-GB"/>
          </a:p>
        </p:txBody>
      </p:sp>
      <p:sp>
        <p:nvSpPr>
          <p:cNvPr id="8" name="عنصر نائب للتذييل 7"/>
          <p:cNvSpPr>
            <a:spLocks noGrp="1"/>
          </p:cNvSpPr>
          <p:nvPr>
            <p:ph type="ftr" sz="quarter" idx="11"/>
          </p:nvPr>
        </p:nvSpPr>
        <p:spPr/>
        <p:txBody>
          <a:bodyPr/>
          <a:lstStyle>
            <a:lvl1pPr>
              <a:defRPr/>
            </a:lvl1pPr>
          </a:lstStyle>
          <a:p>
            <a:endParaRPr lang="en-GB"/>
          </a:p>
        </p:txBody>
      </p:sp>
      <p:sp>
        <p:nvSpPr>
          <p:cNvPr id="9" name="عنصر نائب لرقم الشريحة 8"/>
          <p:cNvSpPr>
            <a:spLocks noGrp="1"/>
          </p:cNvSpPr>
          <p:nvPr>
            <p:ph type="sldNum" sz="quarter" idx="12"/>
          </p:nvPr>
        </p:nvSpPr>
        <p:spPr/>
        <p:txBody>
          <a:bodyPr/>
          <a:lstStyle>
            <a:lvl1pPr>
              <a:defRPr/>
            </a:lvl1pPr>
          </a:lstStyle>
          <a:p>
            <a:fld id="{D27B9DD8-AC71-4E4D-90FC-6A879EB6A397}" type="slidenum">
              <a:rPr lang="en-GB" smtClean="0"/>
              <a:t>‹#›</a:t>
            </a:fld>
            <a:endParaRPr lang="en-GB"/>
          </a:p>
        </p:txBody>
      </p:sp>
    </p:spTree>
    <p:extLst>
      <p:ext uri="{BB962C8B-B14F-4D97-AF65-F5344CB8AC3E}">
        <p14:creationId xmlns:p14="http://schemas.microsoft.com/office/powerpoint/2010/main" val="88437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fld id="{A85E455F-DAA4-40E1-BCF7-CE45E285E1CD}" type="datetimeFigureOut">
              <a:rPr lang="en-GB" smtClean="0"/>
              <a:t>25/03/2020</a:t>
            </a:fld>
            <a:endParaRPr lang="en-GB"/>
          </a:p>
        </p:txBody>
      </p:sp>
      <p:sp>
        <p:nvSpPr>
          <p:cNvPr id="4" name="عنصر نائب للتذييل 3"/>
          <p:cNvSpPr>
            <a:spLocks noGrp="1"/>
          </p:cNvSpPr>
          <p:nvPr>
            <p:ph type="ftr" sz="quarter" idx="11"/>
          </p:nvPr>
        </p:nvSpPr>
        <p:spPr/>
        <p:txBody>
          <a:bodyPr/>
          <a:lstStyle>
            <a:lvl1pPr>
              <a:defRPr/>
            </a:lvl1pPr>
          </a:lstStyle>
          <a:p>
            <a:endParaRPr lang="en-GB"/>
          </a:p>
        </p:txBody>
      </p:sp>
      <p:sp>
        <p:nvSpPr>
          <p:cNvPr id="5" name="عنصر نائب لرقم الشريحة 4"/>
          <p:cNvSpPr>
            <a:spLocks noGrp="1"/>
          </p:cNvSpPr>
          <p:nvPr>
            <p:ph type="sldNum" sz="quarter" idx="12"/>
          </p:nvPr>
        </p:nvSpPr>
        <p:spPr/>
        <p:txBody>
          <a:bodyPr/>
          <a:lstStyle>
            <a:lvl1pPr>
              <a:defRPr/>
            </a:lvl1pPr>
          </a:lstStyle>
          <a:p>
            <a:fld id="{D27B9DD8-AC71-4E4D-90FC-6A879EB6A397}" type="slidenum">
              <a:rPr lang="en-GB" smtClean="0"/>
              <a:t>‹#›</a:t>
            </a:fld>
            <a:endParaRPr lang="en-GB"/>
          </a:p>
        </p:txBody>
      </p:sp>
    </p:spTree>
    <p:extLst>
      <p:ext uri="{BB962C8B-B14F-4D97-AF65-F5344CB8AC3E}">
        <p14:creationId xmlns:p14="http://schemas.microsoft.com/office/powerpoint/2010/main" val="1264071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A85E455F-DAA4-40E1-BCF7-CE45E285E1CD}" type="datetimeFigureOut">
              <a:rPr lang="en-GB" smtClean="0"/>
              <a:t>25/03/2020</a:t>
            </a:fld>
            <a:endParaRPr lang="en-GB"/>
          </a:p>
        </p:txBody>
      </p:sp>
      <p:sp>
        <p:nvSpPr>
          <p:cNvPr id="3" name="عنصر نائب للتذييل 2"/>
          <p:cNvSpPr>
            <a:spLocks noGrp="1"/>
          </p:cNvSpPr>
          <p:nvPr>
            <p:ph type="ftr" sz="quarter" idx="11"/>
          </p:nvPr>
        </p:nvSpPr>
        <p:spPr/>
        <p:txBody>
          <a:bodyPr/>
          <a:lstStyle>
            <a:lvl1pPr>
              <a:defRPr/>
            </a:lvl1pPr>
          </a:lstStyle>
          <a:p>
            <a:endParaRPr lang="en-GB"/>
          </a:p>
        </p:txBody>
      </p:sp>
      <p:sp>
        <p:nvSpPr>
          <p:cNvPr id="4" name="عنصر نائب لرقم الشريحة 3"/>
          <p:cNvSpPr>
            <a:spLocks noGrp="1"/>
          </p:cNvSpPr>
          <p:nvPr>
            <p:ph type="sldNum" sz="quarter" idx="12"/>
          </p:nvPr>
        </p:nvSpPr>
        <p:spPr/>
        <p:txBody>
          <a:bodyPr/>
          <a:lstStyle>
            <a:lvl1pPr>
              <a:defRPr/>
            </a:lvl1pPr>
          </a:lstStyle>
          <a:p>
            <a:fld id="{D27B9DD8-AC71-4E4D-90FC-6A879EB6A397}" type="slidenum">
              <a:rPr lang="en-GB" smtClean="0"/>
              <a:t>‹#›</a:t>
            </a:fld>
            <a:endParaRPr lang="en-GB"/>
          </a:p>
        </p:txBody>
      </p:sp>
    </p:spTree>
    <p:extLst>
      <p:ext uri="{BB962C8B-B14F-4D97-AF65-F5344CB8AC3E}">
        <p14:creationId xmlns:p14="http://schemas.microsoft.com/office/powerpoint/2010/main" val="2361708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A85E455F-DAA4-40E1-BCF7-CE45E285E1CD}" type="datetimeFigureOut">
              <a:rPr lang="en-GB" smtClean="0"/>
              <a:t>25/03/2020</a:t>
            </a:fld>
            <a:endParaRPr lang="en-GB"/>
          </a:p>
        </p:txBody>
      </p:sp>
      <p:sp>
        <p:nvSpPr>
          <p:cNvPr id="6" name="عنصر نائب للتذييل 5"/>
          <p:cNvSpPr>
            <a:spLocks noGrp="1"/>
          </p:cNvSpPr>
          <p:nvPr>
            <p:ph type="ftr" sz="quarter" idx="11"/>
          </p:nvPr>
        </p:nvSpPr>
        <p:spPr/>
        <p:txBody>
          <a:bodyPr/>
          <a:lstStyle>
            <a:lvl1pPr>
              <a:defRPr/>
            </a:lvl1pPr>
          </a:lstStyle>
          <a:p>
            <a:endParaRPr lang="en-GB"/>
          </a:p>
        </p:txBody>
      </p:sp>
      <p:sp>
        <p:nvSpPr>
          <p:cNvPr id="7" name="عنصر نائب لرقم الشريحة 6"/>
          <p:cNvSpPr>
            <a:spLocks noGrp="1"/>
          </p:cNvSpPr>
          <p:nvPr>
            <p:ph type="sldNum" sz="quarter" idx="12"/>
          </p:nvPr>
        </p:nvSpPr>
        <p:spPr/>
        <p:txBody>
          <a:bodyPr/>
          <a:lstStyle>
            <a:lvl1pPr>
              <a:defRPr/>
            </a:lvl1pPr>
          </a:lstStyle>
          <a:p>
            <a:fld id="{D27B9DD8-AC71-4E4D-90FC-6A879EB6A397}" type="slidenum">
              <a:rPr lang="en-GB" smtClean="0"/>
              <a:t>‹#›</a:t>
            </a:fld>
            <a:endParaRPr lang="en-GB"/>
          </a:p>
        </p:txBody>
      </p:sp>
    </p:spTree>
    <p:extLst>
      <p:ext uri="{BB962C8B-B14F-4D97-AF65-F5344CB8AC3E}">
        <p14:creationId xmlns:p14="http://schemas.microsoft.com/office/powerpoint/2010/main" val="11851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A85E455F-DAA4-40E1-BCF7-CE45E285E1CD}" type="datetimeFigureOut">
              <a:rPr lang="en-GB" smtClean="0"/>
              <a:t>25/03/2020</a:t>
            </a:fld>
            <a:endParaRPr lang="en-GB"/>
          </a:p>
        </p:txBody>
      </p:sp>
      <p:sp>
        <p:nvSpPr>
          <p:cNvPr id="6" name="عنصر نائب للتذييل 5"/>
          <p:cNvSpPr>
            <a:spLocks noGrp="1"/>
          </p:cNvSpPr>
          <p:nvPr>
            <p:ph type="ftr" sz="quarter" idx="11"/>
          </p:nvPr>
        </p:nvSpPr>
        <p:spPr/>
        <p:txBody>
          <a:bodyPr/>
          <a:lstStyle>
            <a:lvl1pPr>
              <a:defRPr/>
            </a:lvl1pPr>
          </a:lstStyle>
          <a:p>
            <a:endParaRPr lang="en-GB"/>
          </a:p>
        </p:txBody>
      </p:sp>
      <p:sp>
        <p:nvSpPr>
          <p:cNvPr id="7" name="عنصر نائب لرقم الشريحة 6"/>
          <p:cNvSpPr>
            <a:spLocks noGrp="1"/>
          </p:cNvSpPr>
          <p:nvPr>
            <p:ph type="sldNum" sz="quarter" idx="12"/>
          </p:nvPr>
        </p:nvSpPr>
        <p:spPr/>
        <p:txBody>
          <a:bodyPr/>
          <a:lstStyle>
            <a:lvl1pPr>
              <a:defRPr/>
            </a:lvl1pPr>
          </a:lstStyle>
          <a:p>
            <a:fld id="{D27B9DD8-AC71-4E4D-90FC-6A879EB6A397}" type="slidenum">
              <a:rPr lang="en-GB" smtClean="0"/>
              <a:t>‹#›</a:t>
            </a:fld>
            <a:endParaRPr lang="en-GB"/>
          </a:p>
        </p:txBody>
      </p:sp>
    </p:spTree>
    <p:extLst>
      <p:ext uri="{BB962C8B-B14F-4D97-AF65-F5344CB8AC3E}">
        <p14:creationId xmlns:p14="http://schemas.microsoft.com/office/powerpoint/2010/main" val="3200695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BEBA8EAE-BF5A-486C-A8C5-ECC9F3942E4B}">
                <a14:imgProps xmlns:a14="http://schemas.microsoft.com/office/drawing/2010/main">
                  <a14:imgLayer r:embed="rId14">
                    <a14:imgEffect>
                      <a14:artisticMosiaicBubbl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ar-IQ"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ar-IQ" smtClean="0"/>
              <a:t>Haga clic para modificar el estilo de texto del patrón</a:t>
            </a:r>
          </a:p>
          <a:p>
            <a:pPr lvl="1"/>
            <a:r>
              <a:rPr lang="es-ES" altLang="ar-IQ" smtClean="0"/>
              <a:t>Segundo nivel</a:t>
            </a:r>
          </a:p>
          <a:p>
            <a:pPr lvl="2"/>
            <a:r>
              <a:rPr lang="es-ES" altLang="ar-IQ" smtClean="0"/>
              <a:t>Tercer nivel</a:t>
            </a:r>
          </a:p>
          <a:p>
            <a:pPr lvl="3"/>
            <a:r>
              <a:rPr lang="es-ES" altLang="ar-IQ" smtClean="0"/>
              <a:t>Cuarto nivel</a:t>
            </a:r>
          </a:p>
          <a:p>
            <a:pPr lvl="4"/>
            <a:r>
              <a:rPr lang="es-ES" altLang="ar-IQ"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A85E455F-DAA4-40E1-BCF7-CE45E285E1CD}" type="datetimeFigureOut">
              <a:rPr lang="en-GB" smtClean="0"/>
              <a:t>25/03/2020</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27B9DD8-AC71-4E4D-90FC-6A879EB6A39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charset="0"/>
          <a:cs typeface="Arial" charset="0"/>
        </a:defRPr>
      </a:lvl2pPr>
      <a:lvl3pPr algn="ctr" rtl="1" eaLnBrk="1" fontAlgn="base" hangingPunct="1">
        <a:spcBef>
          <a:spcPct val="0"/>
        </a:spcBef>
        <a:spcAft>
          <a:spcPct val="0"/>
        </a:spcAft>
        <a:defRPr sz="4400">
          <a:solidFill>
            <a:schemeClr val="tx2"/>
          </a:solidFill>
          <a:latin typeface="Arial" charset="0"/>
          <a:cs typeface="Arial" charset="0"/>
        </a:defRPr>
      </a:lvl3pPr>
      <a:lvl4pPr algn="ctr" rtl="1" eaLnBrk="1" fontAlgn="base" hangingPunct="1">
        <a:spcBef>
          <a:spcPct val="0"/>
        </a:spcBef>
        <a:spcAft>
          <a:spcPct val="0"/>
        </a:spcAft>
        <a:defRPr sz="4400">
          <a:solidFill>
            <a:schemeClr val="tx2"/>
          </a:solidFill>
          <a:latin typeface="Arial" charset="0"/>
          <a:cs typeface="Arial" charset="0"/>
        </a:defRPr>
      </a:lvl4pPr>
      <a:lvl5pPr algn="ctr" rtl="1" eaLnBrk="1" fontAlgn="base" hangingPunct="1">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6444208" y="476672"/>
            <a:ext cx="2592288" cy="369332"/>
          </a:xfrm>
          <a:prstGeom prst="rect">
            <a:avLst/>
          </a:prstGeom>
          <a:noFill/>
        </p:spPr>
        <p:txBody>
          <a:bodyPr wrap="square" rtlCol="1">
            <a:spAutoFit/>
          </a:bodyPr>
          <a:lstStyle/>
          <a:p>
            <a:r>
              <a:rPr lang="en-GB" b="1" dirty="0" smtClean="0">
                <a:solidFill>
                  <a:srgbClr val="FF0000"/>
                </a:solidFill>
                <a:latin typeface="Bradley Hand ITC" panose="03070402050302030203" pitchFamily="66" charset="0"/>
              </a:rPr>
              <a:t>Inst. Abdulridha Sholi</a:t>
            </a:r>
            <a:endParaRPr lang="en-GB" b="1" dirty="0">
              <a:solidFill>
                <a:srgbClr val="FF0000"/>
              </a:solidFill>
              <a:latin typeface="Bradley Hand ITC" panose="03070402050302030203" pitchFamily="66" charset="0"/>
            </a:endParaRP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249" y="0"/>
            <a:ext cx="5389959" cy="6858000"/>
          </a:xfrm>
          <a:prstGeom prst="rect">
            <a:avLst/>
          </a:prstGeom>
        </p:spPr>
      </p:pic>
      <p:pic>
        <p:nvPicPr>
          <p:cNvPr id="5" name="1 Introduction.m4a">
            <a:hlinkClick r:id="" action="ppaction://media"/>
          </p:cNvPr>
          <p:cNvPicPr>
            <a:picLocks noChangeAspect="1"/>
          </p:cNvPicPr>
          <p:nvPr>
            <a:audioFile r:link="rId2"/>
            <p:extLst>
              <p:ext uri="{DAA4B4D4-6D71-4841-9C94-3DE7FCFB9230}">
                <p14:media xmlns:p14="http://schemas.microsoft.com/office/powerpoint/2010/main" r:embed="rId1">
                  <p14:fade out="500"/>
                </p14:media>
              </p:ext>
            </p:extLst>
          </p:nvPr>
        </p:nvPicPr>
        <p:blipFill>
          <a:blip r:embed="rId5"/>
          <a:stretch>
            <a:fillRect/>
          </a:stretch>
        </p:blipFill>
        <p:spPr>
          <a:xfrm>
            <a:off x="1547664" y="6021288"/>
            <a:ext cx="609600" cy="609600"/>
          </a:xfrm>
          <a:prstGeom prst="rect">
            <a:avLst/>
          </a:prstGeom>
        </p:spPr>
      </p:pic>
    </p:spTree>
    <p:extLst>
      <p:ext uri="{BB962C8B-B14F-4D97-AF65-F5344CB8AC3E}">
        <p14:creationId xmlns:p14="http://schemas.microsoft.com/office/powerpoint/2010/main" val="166556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 presetClass="mediacall" presetSubtype="0" fill="hold" nodeType="afterEffect">
                                  <p:stCondLst>
                                    <p:cond delay="0"/>
                                  </p:stCondLst>
                                  <p:childTnLst>
                                    <p:cmd type="call" cmd="playFrom(0.0)">
                                      <p:cBhvr>
                                        <p:cTn id="16" dur="274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repeatCount="indefinite" fill="hold" display="0">
                  <p:stCondLst>
                    <p:cond delay="indefinite"/>
                  </p:stCondLst>
                  <p:endCondLst>
                    <p:cond evt="onStopAudio" delay="0">
                      <p:tgtEl>
                        <p:sldTgt/>
                      </p:tgtEl>
                    </p:cond>
                  </p:endCondLst>
                </p:cTn>
                <p:tgtEl>
                  <p:spTgt spid="5"/>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6444208" y="476672"/>
            <a:ext cx="2592288" cy="369332"/>
          </a:xfrm>
          <a:prstGeom prst="rect">
            <a:avLst/>
          </a:prstGeom>
          <a:noFill/>
        </p:spPr>
        <p:txBody>
          <a:bodyPr wrap="square" rtlCol="1">
            <a:spAutoFit/>
          </a:bodyPr>
          <a:lstStyle/>
          <a:p>
            <a:r>
              <a:rPr lang="en-GB" b="1" dirty="0" smtClean="0">
                <a:latin typeface="Bradley Hand ITC" panose="03070402050302030203" pitchFamily="66" charset="0"/>
              </a:rPr>
              <a:t>Inst. Abdulridha Sholi</a:t>
            </a:r>
            <a:endParaRPr lang="en-GB" b="1" dirty="0">
              <a:latin typeface="Bradley Hand ITC" panose="03070402050302030203" pitchFamily="66" charset="0"/>
            </a:endParaRPr>
          </a:p>
        </p:txBody>
      </p:sp>
      <p:pic>
        <p:nvPicPr>
          <p:cNvPr id="4" name="صورة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0"/>
            <a:ext cx="5206780" cy="6858000"/>
          </a:xfrm>
          <a:prstGeom prst="rect">
            <a:avLst/>
          </a:prstGeom>
        </p:spPr>
      </p:pic>
      <p:pic>
        <p:nvPicPr>
          <p:cNvPr id="5" name="Test your grammar.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40352" y="1484784"/>
            <a:ext cx="609600" cy="609600"/>
          </a:xfrm>
          <a:prstGeom prst="rect">
            <a:avLst/>
          </a:prstGeom>
        </p:spPr>
      </p:pic>
    </p:spTree>
    <p:extLst>
      <p:ext uri="{BB962C8B-B14F-4D97-AF65-F5344CB8AC3E}">
        <p14:creationId xmlns:p14="http://schemas.microsoft.com/office/powerpoint/2010/main" val="323334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000"/>
                            </p:stCondLst>
                            <p:childTnLst>
                              <p:par>
                                <p:cTn id="15" presetID="1" presetClass="mediacall" presetSubtype="0" fill="hold" nodeType="afterEffect">
                                  <p:stCondLst>
                                    <p:cond delay="0"/>
                                  </p:stCondLst>
                                  <p:childTnLst>
                                    <p:cmd type="call" cmd="playFrom(0.0)">
                                      <p:cBhvr>
                                        <p:cTn id="16" dur="1810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5"/>
                </p:tgtEl>
              </p:cMediaNode>
            </p:audio>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 y="-486816"/>
            <a:ext cx="9144000" cy="7344816"/>
          </a:xfrm>
        </p:spPr>
        <p:txBody>
          <a:bodyPr>
            <a:normAutofit/>
          </a:bodyPr>
          <a:lstStyle/>
          <a:p>
            <a:pPr algn="l">
              <a:lnSpc>
                <a:spcPct val="150000"/>
              </a:lnSpc>
            </a:pPr>
            <a:r>
              <a:rPr lang="en-US" sz="3600" dirty="0" smtClean="0">
                <a:effectLst/>
                <a:latin typeface="Times New Roman"/>
                <a:ea typeface="Arial"/>
              </a:rPr>
              <a:t>1. Wher</a:t>
            </a:r>
            <a:r>
              <a:rPr lang="en-US" sz="3600" dirty="0" smtClean="0">
                <a:latin typeface="Times New Roman"/>
                <a:ea typeface="Arial"/>
              </a:rPr>
              <a:t>e do you come from?</a:t>
            </a:r>
            <a:br>
              <a:rPr lang="en-US" sz="3600" dirty="0" smtClean="0">
                <a:latin typeface="Times New Roman"/>
                <a:ea typeface="Arial"/>
              </a:rPr>
            </a:br>
            <a:r>
              <a:rPr lang="en-US" sz="3600" dirty="0" smtClean="0">
                <a:effectLst/>
                <a:latin typeface="Times New Roman"/>
                <a:ea typeface="Arial"/>
              </a:rPr>
              <a:t>2. Where were you born? </a:t>
            </a:r>
            <a:r>
              <a:rPr lang="en-US" sz="3600" dirty="0" smtClean="0">
                <a:effectLst/>
                <a:latin typeface="Times New Roman"/>
                <a:ea typeface="Arial"/>
              </a:rPr>
              <a:t>When </a:t>
            </a:r>
            <a:r>
              <a:rPr lang="en-US" sz="3600" dirty="0" smtClean="0">
                <a:effectLst/>
                <a:latin typeface="Times New Roman"/>
                <a:ea typeface="Arial"/>
              </a:rPr>
              <a:t>were you born? </a:t>
            </a:r>
            <a:br>
              <a:rPr lang="en-US" sz="3600" dirty="0" smtClean="0">
                <a:effectLst/>
                <a:latin typeface="Times New Roman"/>
                <a:ea typeface="Arial"/>
              </a:rPr>
            </a:br>
            <a:r>
              <a:rPr lang="en-US" sz="3600" dirty="0" smtClean="0">
                <a:effectLst/>
                <a:latin typeface="Times New Roman"/>
                <a:ea typeface="Arial"/>
              </a:rPr>
              <a:t>3. Where do you live? </a:t>
            </a:r>
            <a:br>
              <a:rPr lang="en-US" sz="3600" dirty="0" smtClean="0">
                <a:effectLst/>
                <a:latin typeface="Times New Roman"/>
                <a:ea typeface="Arial"/>
              </a:rPr>
            </a:br>
            <a:r>
              <a:rPr lang="en-US" sz="3600" dirty="0" smtClean="0">
                <a:effectLst/>
                <a:latin typeface="Times New Roman"/>
                <a:ea typeface="Arial"/>
              </a:rPr>
              <a:t>4</a:t>
            </a:r>
            <a:r>
              <a:rPr lang="en-GB" sz="3600" dirty="0" smtClean="0">
                <a:effectLst/>
                <a:latin typeface="Times New Roman"/>
                <a:ea typeface="Arial"/>
              </a:rPr>
              <a:t>.</a:t>
            </a:r>
            <a:r>
              <a:rPr lang="en-US" sz="3600" dirty="0" smtClean="0">
                <a:effectLst/>
                <a:latin typeface="Times New Roman"/>
                <a:ea typeface="Arial"/>
              </a:rPr>
              <a:t> How many brothers and sisters have you got? </a:t>
            </a:r>
            <a:br>
              <a:rPr lang="en-US" sz="3600" dirty="0" smtClean="0">
                <a:effectLst/>
                <a:latin typeface="Times New Roman"/>
                <a:ea typeface="Arial"/>
              </a:rPr>
            </a:br>
            <a:r>
              <a:rPr lang="en-US" sz="3600" dirty="0" smtClean="0">
                <a:effectLst/>
                <a:latin typeface="Times New Roman"/>
                <a:ea typeface="Arial"/>
              </a:rPr>
              <a:t>5</a:t>
            </a:r>
            <a:r>
              <a:rPr lang="en-GB" sz="3600" dirty="0" smtClean="0">
                <a:effectLst/>
                <a:latin typeface="Times New Roman"/>
                <a:ea typeface="Arial"/>
              </a:rPr>
              <a:t>.</a:t>
            </a:r>
            <a:r>
              <a:rPr lang="en-US" sz="3600" dirty="0" smtClean="0">
                <a:effectLst/>
                <a:latin typeface="Times New Roman"/>
                <a:ea typeface="Arial"/>
              </a:rPr>
              <a:t> Why are you studying English? </a:t>
            </a:r>
            <a:br>
              <a:rPr lang="en-US" sz="3600" dirty="0" smtClean="0">
                <a:effectLst/>
                <a:latin typeface="Times New Roman"/>
                <a:ea typeface="Arial"/>
              </a:rPr>
            </a:br>
            <a:r>
              <a:rPr lang="en-US" sz="3600" dirty="0" smtClean="0">
                <a:effectLst/>
                <a:latin typeface="Times New Roman"/>
                <a:ea typeface="Arial"/>
              </a:rPr>
              <a:t>6</a:t>
            </a:r>
            <a:r>
              <a:rPr lang="en-GB" sz="3600" dirty="0" smtClean="0">
                <a:effectLst/>
                <a:latin typeface="Times New Roman"/>
                <a:ea typeface="Arial"/>
              </a:rPr>
              <a:t>.</a:t>
            </a:r>
            <a:r>
              <a:rPr lang="en-US" sz="3600" dirty="0" smtClean="0">
                <a:effectLst/>
                <a:latin typeface="Times New Roman"/>
                <a:ea typeface="Arial"/>
              </a:rPr>
              <a:t> How long have you been studying English? </a:t>
            </a:r>
            <a:br>
              <a:rPr lang="en-US" sz="3600" dirty="0" smtClean="0">
                <a:effectLst/>
                <a:latin typeface="Times New Roman"/>
                <a:ea typeface="Arial"/>
              </a:rPr>
            </a:br>
            <a:r>
              <a:rPr lang="en-US" sz="3600" dirty="0" smtClean="0">
                <a:effectLst/>
                <a:latin typeface="Times New Roman"/>
                <a:ea typeface="Arial"/>
              </a:rPr>
              <a:t>7</a:t>
            </a:r>
            <a:r>
              <a:rPr lang="en-GB" sz="3600" dirty="0" smtClean="0">
                <a:effectLst/>
                <a:latin typeface="Times New Roman"/>
                <a:ea typeface="Arial"/>
              </a:rPr>
              <a:t>.</a:t>
            </a:r>
            <a:r>
              <a:rPr lang="en-US" sz="3600" dirty="0" smtClean="0">
                <a:effectLst/>
                <a:latin typeface="Times New Roman"/>
                <a:ea typeface="Arial"/>
              </a:rPr>
              <a:t> Which countries have you been to? </a:t>
            </a:r>
            <a:br>
              <a:rPr lang="en-US" sz="3600" dirty="0" smtClean="0">
                <a:effectLst/>
                <a:latin typeface="Times New Roman"/>
                <a:ea typeface="Arial"/>
              </a:rPr>
            </a:br>
            <a:r>
              <a:rPr lang="en-US" sz="3600" dirty="0" smtClean="0">
                <a:effectLst/>
                <a:latin typeface="Times New Roman"/>
                <a:ea typeface="Arial"/>
              </a:rPr>
              <a:t>8</a:t>
            </a:r>
            <a:r>
              <a:rPr lang="en-GB" sz="3600" dirty="0" smtClean="0">
                <a:effectLst/>
                <a:latin typeface="Times New Roman"/>
                <a:ea typeface="Arial"/>
              </a:rPr>
              <a:t>.</a:t>
            </a:r>
            <a:r>
              <a:rPr lang="en-US" sz="3600" dirty="0" smtClean="0">
                <a:effectLst/>
                <a:latin typeface="Times New Roman"/>
                <a:ea typeface="Arial"/>
              </a:rPr>
              <a:t> When did you go to Canada? </a:t>
            </a:r>
            <a:endParaRPr lang="en-GB" sz="3600" dirty="0"/>
          </a:p>
        </p:txBody>
      </p:sp>
      <p:sp>
        <p:nvSpPr>
          <p:cNvPr id="3" name="مربع نص 2"/>
          <p:cNvSpPr txBox="1"/>
          <p:nvPr/>
        </p:nvSpPr>
        <p:spPr>
          <a:xfrm>
            <a:off x="6444208" y="476672"/>
            <a:ext cx="2592288" cy="369332"/>
          </a:xfrm>
          <a:prstGeom prst="rect">
            <a:avLst/>
          </a:prstGeom>
          <a:noFill/>
        </p:spPr>
        <p:txBody>
          <a:bodyPr wrap="square" rtlCol="1">
            <a:spAutoFit/>
          </a:bodyPr>
          <a:lstStyle/>
          <a:p>
            <a:r>
              <a:rPr lang="en-GB" b="1" dirty="0" smtClean="0">
                <a:latin typeface="Bradley Hand ITC" panose="03070402050302030203" pitchFamily="66" charset="0"/>
              </a:rPr>
              <a:t>Inst. Abdulridha Sholi</a:t>
            </a:r>
            <a:endParaRPr lang="en-GB" b="1" dirty="0">
              <a:latin typeface="Bradley Hand ITC" panose="03070402050302030203" pitchFamily="66" charset="0"/>
            </a:endParaRPr>
          </a:p>
        </p:txBody>
      </p:sp>
    </p:spTree>
    <p:extLst>
      <p:ext uri="{BB962C8B-B14F-4D97-AF65-F5344CB8AC3E}">
        <p14:creationId xmlns:p14="http://schemas.microsoft.com/office/powerpoint/2010/main" val="374342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نسق13">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ar-IQ"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ar-IQ"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نسق13</Template>
  <TotalTime>484</TotalTime>
  <Words>20</Words>
  <Application>Microsoft Office PowerPoint</Application>
  <PresentationFormat>عرض على الشاشة (3:4)‏</PresentationFormat>
  <Paragraphs>4</Paragraphs>
  <Slides>3</Slides>
  <Notes>0</Notes>
  <HiddenSlides>0</HiddenSlides>
  <MMClips>2</MMClips>
  <ScaleCrop>false</ScaleCrop>
  <HeadingPairs>
    <vt:vector size="4" baseType="variant">
      <vt:variant>
        <vt:lpstr>نسق</vt:lpstr>
      </vt:variant>
      <vt:variant>
        <vt:i4>1</vt:i4>
      </vt:variant>
      <vt:variant>
        <vt:lpstr>عناوين الشرائح</vt:lpstr>
      </vt:variant>
      <vt:variant>
        <vt:i4>3</vt:i4>
      </vt:variant>
    </vt:vector>
  </HeadingPairs>
  <TitlesOfParts>
    <vt:vector size="4" baseType="lpstr">
      <vt:lpstr>نسق13</vt:lpstr>
      <vt:lpstr>عرض تقديمي في PowerPoint</vt:lpstr>
      <vt:lpstr>عرض تقديمي في PowerPoint</vt:lpstr>
      <vt:lpstr>1. Where do you come from? 2. Where were you born? When were you born?  3. Where do you live?  4. How many brothers and sisters have you got?  5. Why are you studying English?  6. How long have you been studying English?  7. Which countries have you been to?  8. When did you go to Canada?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Abdulridha Sholi</dc:creator>
  <cp:lastModifiedBy>Abdulridha Sholi</cp:lastModifiedBy>
  <cp:revision>16</cp:revision>
  <dcterms:created xsi:type="dcterms:W3CDTF">2018-11-10T09:59:31Z</dcterms:created>
  <dcterms:modified xsi:type="dcterms:W3CDTF">2020-03-25T16:44:02Z</dcterms:modified>
</cp:coreProperties>
</file>