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77" r:id="rId23"/>
    <p:sldId id="280" r:id="rId24"/>
    <p:sldId id="281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2392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iba-logo.jpe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792786" y="95250"/>
            <a:ext cx="12001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8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7539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9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249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573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774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القانون الدولي لكرة السلة للهواة2021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128" y="3956279"/>
            <a:ext cx="7596451" cy="1086237"/>
          </a:xfrm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اشارات الحكام</a:t>
            </a:r>
          </a:p>
          <a:p>
            <a:r>
              <a:rPr lang="ar-SA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تقديم: </a:t>
            </a:r>
            <a:r>
              <a:rPr lang="ar-SA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د.محمد</a:t>
            </a:r>
            <a:r>
              <a:rPr lang="ar-SA" sz="4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مطلك بدر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7" y="126881"/>
            <a:ext cx="120101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>ارقام الاعبين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2286000"/>
            <a:ext cx="11277600" cy="4387174"/>
          </a:xfrm>
          <a:prstGeom prst="rect">
            <a:avLst/>
          </a:prstGeom>
        </p:spPr>
      </p:pic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 ارقام الاعبين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946" y="1692613"/>
            <a:ext cx="11297054" cy="5165387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 ارقام الاعبين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588" y="1809345"/>
            <a:ext cx="10719880" cy="4956189"/>
          </a:xfrm>
          <a:prstGeom prst="rect">
            <a:avLst/>
          </a:prstGeom>
        </p:spPr>
      </p:pic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ar-SA" sz="3600" dirty="0" smtClean="0"/>
              <a:t>ارقام الاعبين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043" y="1785922"/>
            <a:ext cx="10797701" cy="5072078"/>
          </a:xfrm>
          <a:prstGeom prst="rect">
            <a:avLst/>
          </a:prstGeom>
        </p:spPr>
      </p:pic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637" y="1334694"/>
            <a:ext cx="10856067" cy="552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8902" y="5603132"/>
            <a:ext cx="24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أولاً يدان معكوستان</a:t>
            </a:r>
            <a:endParaRPr lang="en-US" dirty="0"/>
          </a:p>
        </p:txBody>
      </p:sp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968902" y="5603132"/>
            <a:ext cx="24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أولاً يدان معكوستان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678" y="2382982"/>
            <a:ext cx="11011710" cy="4475018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10032663" y="-1"/>
            <a:ext cx="1990725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403273" y="318655"/>
            <a:ext cx="1939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الاخطاء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6411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311" y="1770435"/>
            <a:ext cx="10778246" cy="5164758"/>
          </a:xfrm>
          <a:prstGeom prst="rect">
            <a:avLst/>
          </a:prstGeom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10201275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132" y="1828801"/>
            <a:ext cx="10758791" cy="4824918"/>
          </a:xfrm>
          <a:prstGeom prst="rect">
            <a:avLst/>
          </a:prstGeom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10201275" y="-9525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766" y="3006436"/>
            <a:ext cx="10914434" cy="3851564"/>
          </a:xfrm>
          <a:prstGeom prst="rect">
            <a:avLst/>
          </a:prstGeo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9674803" y="219075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09" y="1887166"/>
            <a:ext cx="10564237" cy="4978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8162" y="5642043"/>
            <a:ext cx="355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تدوير اليد مع السبابة الممتدة أفقياً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/>
              <a:t>اشارات ساعة المباراة                            </a:t>
            </a:r>
            <a:r>
              <a:rPr lang="ar-SA" dirty="0" smtClean="0"/>
              <a:t>   </a:t>
            </a:r>
            <a:r>
              <a:rPr lang="en-US" dirty="0" smtClean="0"/>
              <a:t>Game clock signals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370" y="2115625"/>
            <a:ext cx="10269268" cy="43951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46952" y="5544767"/>
            <a:ext cx="5051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Arial Narrow" panose="020B0606020202030204" pitchFamily="34" charset="0"/>
              </a:rPr>
              <a:t>تحريك اليد للأسفل </a:t>
            </a:r>
            <a:endParaRPr lang="ar-SA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362" y="1789889"/>
            <a:ext cx="11358193" cy="47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275" y="2295525"/>
            <a:ext cx="10275448" cy="42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3600" dirty="0"/>
              <a:t>إدارة جزاء الخطأ - إبلاغ الطاولة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132" y="1770434"/>
            <a:ext cx="10953345" cy="46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23" y="-9525"/>
            <a:ext cx="10155677" cy="1527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3600" dirty="0"/>
              <a:t>إدارة جزاء الرميات الحرة – الحكم الفاعل (المتقدم </a:t>
            </a:r>
            <a:r>
              <a:rPr lang="ar-SA" sz="3600" dirty="0" smtClean="0"/>
              <a:t>او تحت السلة )</a:t>
            </a:r>
            <a:r>
              <a:rPr lang="en-US" sz="3600" dirty="0" smtClean="0"/>
              <a:t>) </a:t>
            </a:r>
            <a:r>
              <a:rPr lang="en-US" sz="3600" dirty="0"/>
              <a:t>Lead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08" y="2285999"/>
            <a:ext cx="11206264" cy="45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23" y="-9526"/>
            <a:ext cx="11128443" cy="1896691"/>
          </a:xfrm>
        </p:spPr>
        <p:txBody>
          <a:bodyPr>
            <a:normAutofit/>
          </a:bodyPr>
          <a:lstStyle/>
          <a:p>
            <a:pPr algn="ctr"/>
            <a:r>
              <a:rPr lang="ar-SA" smtClean="0"/>
              <a:t> 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3600" dirty="0"/>
              <a:t>إدارة جزاء الرميات الحرة – الحكم غير الفاعل </a:t>
            </a:r>
            <a:r>
              <a:rPr lang="en-US" sz="3600" dirty="0" smtClean="0"/>
              <a:t>Trail </a:t>
            </a:r>
            <a:r>
              <a:rPr lang="en-US" sz="3600" dirty="0"/>
              <a:t>&amp; Centre)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2285999"/>
            <a:ext cx="10787772" cy="4648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3216" y="6050604"/>
            <a:ext cx="28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ثلاثة أصابع في كلتا اليدين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b="1" dirty="0" smtClean="0"/>
              <a:t>شكراً لحسن استماعكم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8656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105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 </a:t>
            </a:r>
            <a:br>
              <a:rPr lang="ar-SA" dirty="0" smtClean="0"/>
            </a:br>
            <a:r>
              <a:rPr lang="ar-SA" dirty="0" smtClean="0"/>
              <a:t>إحراز نقاط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524125"/>
            <a:ext cx="10243225" cy="43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105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3600" dirty="0" smtClean="0"/>
              <a:t>التبديل والوقت المستقطع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524124"/>
            <a:ext cx="9873574" cy="4149049"/>
          </a:xfrm>
          <a:prstGeom prst="rect">
            <a:avLst/>
          </a:prstGeom>
        </p:spPr>
      </p:pic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105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> 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3600" dirty="0" smtClean="0"/>
              <a:t>إعلام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85999"/>
            <a:ext cx="10282136" cy="4572001"/>
          </a:xfrm>
          <a:prstGeom prst="rect">
            <a:avLst/>
          </a:prstGeom>
        </p:spPr>
      </p:pic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3600" dirty="0" smtClean="0"/>
              <a:t>إعلام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159540"/>
            <a:ext cx="10437779" cy="4661445"/>
          </a:xfrm>
          <a:prstGeom prst="rect">
            <a:avLst/>
          </a:prstGeom>
        </p:spPr>
      </p:pic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3600" dirty="0" smtClean="0"/>
              <a:t>المخالفات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286000"/>
            <a:ext cx="10535056" cy="4360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859" y="5603131"/>
            <a:ext cx="262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/>
              <a:t>نصف دوران براحة اليد</a:t>
            </a:r>
            <a:endParaRPr lang="en-US" b="1" dirty="0"/>
          </a:p>
        </p:txBody>
      </p:sp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3600" dirty="0" smtClean="0"/>
              <a:t>المخالفات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1257300"/>
            <a:ext cx="10889968" cy="5992238"/>
          </a:xfrm>
          <a:prstGeom prst="rect">
            <a:avLst/>
          </a:prstGeom>
        </p:spPr>
      </p:pic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 المخالفات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64" y="2285999"/>
            <a:ext cx="10564238" cy="4498923"/>
          </a:xfrm>
          <a:prstGeom prst="rect">
            <a:avLst/>
          </a:prstGeom>
        </p:spPr>
      </p:pic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99</TotalTime>
  <Words>76</Words>
  <Application>Microsoft Office PowerPoint</Application>
  <PresentationFormat>شاشة عريضة</PresentationFormat>
  <Paragraphs>34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Franklin Gothic Book</vt:lpstr>
      <vt:lpstr>Tahoma</vt:lpstr>
      <vt:lpstr>Crop</vt:lpstr>
      <vt:lpstr>القانون الدولي لكرة السلة للهواة2021</vt:lpstr>
      <vt:lpstr>اشارات ساعة المباراة                               Game clock signals</vt:lpstr>
      <vt:lpstr>  إحراز نقاط</vt:lpstr>
      <vt:lpstr>   التبديل والوقت المستقطع</vt:lpstr>
      <vt:lpstr>   إعلام</vt:lpstr>
      <vt:lpstr>  إعلام</vt:lpstr>
      <vt:lpstr>  المخالفات</vt:lpstr>
      <vt:lpstr>  المخالفات</vt:lpstr>
      <vt:lpstr> المخالفات</vt:lpstr>
      <vt:lpstr> ارقام الاعبين</vt:lpstr>
      <vt:lpstr> ارقام الاعبين</vt:lpstr>
      <vt:lpstr> ارقام الاعبين</vt:lpstr>
      <vt:lpstr>ارقام الاعبين</vt:lpstr>
      <vt:lpstr> </vt:lpstr>
      <vt:lpstr> </vt:lpstr>
      <vt:lpstr> </vt:lpstr>
      <vt:lpstr> </vt:lpstr>
      <vt:lpstr> </vt:lpstr>
      <vt:lpstr> </vt:lpstr>
      <vt:lpstr> </vt:lpstr>
      <vt:lpstr> </vt:lpstr>
      <vt:lpstr>  إدارة جزاء الخطأ - إبلاغ الطاولة</vt:lpstr>
      <vt:lpstr>  إدارة جزاء الرميات الحرة – الحكم الفاعل (المتقدم او تحت السلة )) Lead</vt:lpstr>
      <vt:lpstr>   إدارة جزاء الرميات الحرة – الحكم غير الفاعل Trail &amp; Centre)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القانون الرسمي لكرة السلة 2021</dc:title>
  <dc:creator>Shaza AlMidani</dc:creator>
  <cp:lastModifiedBy>hp</cp:lastModifiedBy>
  <cp:revision>18</cp:revision>
  <dcterms:created xsi:type="dcterms:W3CDTF">2021-03-16T11:13:38Z</dcterms:created>
  <dcterms:modified xsi:type="dcterms:W3CDTF">2022-11-09T11:41:33Z</dcterms:modified>
</cp:coreProperties>
</file>