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85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4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9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10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39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32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55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58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38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3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4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34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6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5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6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58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0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0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7121" y="595746"/>
            <a:ext cx="8825658" cy="5403272"/>
          </a:xfrm>
        </p:spPr>
        <p:txBody>
          <a:bodyPr/>
          <a:lstStyle/>
          <a:p>
            <a:pPr algn="ctr"/>
            <a:r>
              <a:rPr lang="ar-IQ" sz="7200" b="1" dirty="0">
                <a:solidFill>
                  <a:srgbClr val="FFFF00"/>
                </a:solidFill>
              </a:rPr>
              <a:t>دورة تقييم الاداء</a:t>
            </a:r>
            <a:br>
              <a:rPr lang="ar-IQ" sz="7200" b="1" dirty="0">
                <a:solidFill>
                  <a:srgbClr val="FFFF00"/>
                </a:solidFill>
              </a:rPr>
            </a:br>
            <a:r>
              <a:rPr lang="ar-IQ" sz="7200" b="1" dirty="0">
                <a:solidFill>
                  <a:srgbClr val="FFFF00"/>
                </a:solidFill>
              </a:rPr>
              <a:t>أسماء التدريسيين للمرحلة </a:t>
            </a:r>
            <a:r>
              <a:rPr lang="ar-IQ" sz="7200" b="1" dirty="0" smtClean="0">
                <a:solidFill>
                  <a:srgbClr val="FFFF00"/>
                </a:solidFill>
              </a:rPr>
              <a:t>الاولى</a:t>
            </a:r>
            <a:r>
              <a:rPr lang="ar-IQ" dirty="0">
                <a:solidFill>
                  <a:srgbClr val="EBEBEB"/>
                </a:solidFill>
              </a:rPr>
              <a:t/>
            </a:r>
            <a:br>
              <a:rPr lang="ar-IQ" dirty="0">
                <a:solidFill>
                  <a:srgbClr val="EBEBEB"/>
                </a:solidFill>
              </a:rPr>
            </a:br>
            <a:r>
              <a:rPr lang="ar-IQ" b="1" dirty="0">
                <a:solidFill>
                  <a:srgbClr val="FFFF00"/>
                </a:solidFill>
              </a:rPr>
              <a:t/>
            </a:r>
            <a:br>
              <a:rPr lang="ar-IQ" b="1" dirty="0">
                <a:solidFill>
                  <a:srgbClr val="FFFF00"/>
                </a:solidFill>
              </a:rPr>
            </a:br>
            <a:r>
              <a:rPr lang="ar-IQ" b="1" dirty="0">
                <a:solidFill>
                  <a:srgbClr val="FFFF00"/>
                </a:solidFill>
              </a:rPr>
              <a:t>م . أية هيثم خزعل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391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م.م</a:t>
            </a:r>
            <a:r>
              <a:rPr lang="ar-IQ" dirty="0" smtClean="0"/>
              <a:t> رنا ماجد ثابت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حقوق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018" y="914400"/>
            <a:ext cx="2549237" cy="275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6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 : </a:t>
            </a:r>
            <a:r>
              <a:rPr lang="ar-IQ" dirty="0" err="1" smtClean="0"/>
              <a:t>أ.د</a:t>
            </a:r>
            <a:r>
              <a:rPr lang="ar-IQ" dirty="0" smtClean="0"/>
              <a:t> حسن هادي عطية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كرة القدم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163" y="803564"/>
            <a:ext cx="2618509" cy="286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1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م.م</a:t>
            </a:r>
            <a:r>
              <a:rPr lang="ar-IQ" dirty="0" smtClean="0"/>
              <a:t> عقيل بهجت عباس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كرة القدم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309" y="886691"/>
            <a:ext cx="2507673" cy="268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27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أ.د</a:t>
            </a:r>
            <a:r>
              <a:rPr lang="ar-IQ" dirty="0" smtClean="0"/>
              <a:t> سناء خليل عبيد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أثقال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55" y="872836"/>
            <a:ext cx="2590800" cy="279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78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/>
              <a:t>أسم </a:t>
            </a:r>
            <a:r>
              <a:rPr lang="ar-IQ" dirty="0" smtClean="0"/>
              <a:t>التدريسي: </a:t>
            </a:r>
            <a:r>
              <a:rPr lang="ar-IQ" dirty="0" err="1" smtClean="0"/>
              <a:t>م.د</a:t>
            </a:r>
            <a:r>
              <a:rPr lang="ar-IQ" dirty="0" smtClean="0"/>
              <a:t> حيدر عي سلمان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اثقال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1" y="886691"/>
            <a:ext cx="2660072" cy="260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7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باسم كاظم خلف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07335" y="689312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atin typeface="+mj-lt"/>
              </a:rPr>
              <a:t>B</a:t>
            </a:r>
            <a:endParaRPr lang="en-US" sz="9600" b="1" dirty="0">
              <a:latin typeface="+mj-lt"/>
            </a:endParaRP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اللغة الانكليزية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182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م. يسرى ناصر كاظم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اللغة العربية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309" y="845126"/>
            <a:ext cx="2618509" cy="271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53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م.د</a:t>
            </a:r>
            <a:r>
              <a:rPr lang="ar-IQ" dirty="0" smtClean="0"/>
              <a:t> داليا عامر سعدون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9600" b="1">
                <a:solidFill>
                  <a:prstClr val="white"/>
                </a:solidFill>
              </a:rPr>
              <a:t>D</a:t>
            </a:r>
            <a:endParaRPr lang="en-US" sz="9600" b="1" dirty="0">
              <a:solidFill>
                <a:prstClr val="white"/>
              </a:solidFill>
            </a:endParaRP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تاريخ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011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م.د</a:t>
            </a:r>
            <a:r>
              <a:rPr lang="ar-IQ" dirty="0" smtClean="0"/>
              <a:t> عبد الكريم عباس مطلك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حاسوب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309" y="872836"/>
            <a:ext cx="2521527" cy="279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25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الاسم:أ.د فائزة عبد الجبار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العاب قوى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56" y="900545"/>
            <a:ext cx="2563090" cy="277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41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28254" y="2341419"/>
            <a:ext cx="10626437" cy="3789218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B31166"/>
              </a:buClr>
              <a:buNone/>
            </a:pPr>
            <a:r>
              <a:rPr lang="ar-IQ" sz="4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قامت دورة تعليمية لمدة بعنوان (ملى استمارة رأي الطالب بالتدريسي) لمدة (7 أيام ) للتدريسين ولكافة المراحل الدراسية للعام الدراسي (2022-2023) من خلال عرض </a:t>
            </a:r>
            <a:r>
              <a:rPr lang="ar-IQ" sz="4800" b="1">
                <a:solidFill>
                  <a:prstClr val="black">
                    <a:lumMod val="75000"/>
                    <a:lumOff val="25000"/>
                  </a:prstClr>
                </a:solidFill>
              </a:rPr>
              <a:t>تدريسين </a:t>
            </a:r>
            <a:r>
              <a:rPr lang="ar-IQ" sz="4800" b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لكل </a:t>
            </a:r>
            <a:r>
              <a:rPr lang="ar-IQ" sz="4800" b="1">
                <a:solidFill>
                  <a:prstClr val="black">
                    <a:lumMod val="75000"/>
                    <a:lumOff val="25000"/>
                  </a:prstClr>
                </a:solidFill>
              </a:rPr>
              <a:t>مرحلة </a:t>
            </a:r>
            <a:r>
              <a:rPr lang="ar-IQ" sz="4800" b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دراسية </a:t>
            </a:r>
            <a:r>
              <a:rPr lang="ar-IQ" sz="4800" b="1">
                <a:solidFill>
                  <a:prstClr val="black">
                    <a:lumMod val="75000"/>
                    <a:lumOff val="25000"/>
                  </a:prstClr>
                </a:solidFill>
              </a:rPr>
              <a:t>يقومون </a:t>
            </a:r>
            <a:r>
              <a:rPr lang="ar-IQ" sz="4800" b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بتدريسها على الطلبة</a:t>
            </a:r>
            <a:endParaRPr lang="en-US" sz="48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466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أ.م.د</a:t>
            </a:r>
            <a:r>
              <a:rPr lang="ar-IQ" dirty="0" smtClean="0"/>
              <a:t> زينب حسن فليح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العاب قوى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56" y="886691"/>
            <a:ext cx="2535380" cy="278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59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م.م</a:t>
            </a:r>
            <a:r>
              <a:rPr lang="ar-IQ" dirty="0" smtClean="0"/>
              <a:t> أحمد محمد عبدالله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العاب قوى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873" y="845126"/>
            <a:ext cx="2535382" cy="271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36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م. عمر مزهر مالك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سباحة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55" y="831273"/>
            <a:ext cx="2618509" cy="284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28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م.م</a:t>
            </a:r>
            <a:r>
              <a:rPr lang="ar-IQ" dirty="0" smtClean="0"/>
              <a:t> علي محمد طالب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سباحة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309" y="909547"/>
            <a:ext cx="2576945" cy="276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00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أ.م.د</a:t>
            </a:r>
            <a:r>
              <a:rPr lang="ar-IQ" dirty="0" smtClean="0"/>
              <a:t> وسام صاحب حسن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سباحة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309" y="831273"/>
            <a:ext cx="2549236" cy="284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98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أ.د</a:t>
            </a:r>
            <a:r>
              <a:rPr lang="ar-IQ" dirty="0" smtClean="0"/>
              <a:t> أخلاص حسين دحام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atin typeface="+mj-lt"/>
              </a:rPr>
              <a:t>A</a:t>
            </a:r>
            <a:endParaRPr lang="en-US" sz="9600" b="1" dirty="0">
              <a:latin typeface="+mj-lt"/>
            </a:endParaRP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سباحة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585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err="1" smtClean="0"/>
              <a:t>الاسم:أ.م.د</a:t>
            </a:r>
            <a:r>
              <a:rPr lang="ar-IQ" dirty="0" smtClean="0"/>
              <a:t> حيدر مجيد حميد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سباحة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018" y="858983"/>
            <a:ext cx="2535382" cy="281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78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م.د</a:t>
            </a:r>
            <a:r>
              <a:rPr lang="ar-IQ" dirty="0" smtClean="0"/>
              <a:t> داليا عامر سعدون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atin typeface="+mj-lt"/>
              </a:rPr>
              <a:t>D</a:t>
            </a: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سباحة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902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98300" y="2452256"/>
            <a:ext cx="8761413" cy="1524000"/>
          </a:xfrm>
        </p:spPr>
        <p:txBody>
          <a:bodyPr/>
          <a:lstStyle/>
          <a:p>
            <a:pPr algn="ctr"/>
            <a:r>
              <a:rPr lang="ar-IQ" sz="4800" b="1" dirty="0" smtClean="0">
                <a:solidFill>
                  <a:srgbClr val="C00000"/>
                </a:solidFill>
              </a:rPr>
              <a:t>وشكرا لأحسن اصغائكم 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807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أ.د</a:t>
            </a:r>
            <a:r>
              <a:rPr lang="ar-IQ" dirty="0" smtClean="0"/>
              <a:t> عمر عبد الغفور عبد الحافظ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كرة السلة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036" y="831273"/>
            <a:ext cx="2729345" cy="284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45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أ.م.د</a:t>
            </a:r>
            <a:r>
              <a:rPr lang="ar-IQ" dirty="0" smtClean="0"/>
              <a:t> محمد مطلك بدر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403718" y="594733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كرة السلة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708" y="775856"/>
            <a:ext cx="2646219" cy="272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31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م. أية هيثم خزعل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كرة السلة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54" y="803564"/>
            <a:ext cx="2618509" cy="286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76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err="1" smtClean="0"/>
              <a:t>ألاسم</a:t>
            </a:r>
            <a:r>
              <a:rPr lang="ar-IQ" dirty="0" smtClean="0"/>
              <a:t>: </a:t>
            </a:r>
            <a:r>
              <a:rPr lang="ar-IQ" dirty="0" err="1" smtClean="0"/>
              <a:t>م.م</a:t>
            </a:r>
            <a:r>
              <a:rPr lang="ar-IQ" dirty="0" smtClean="0"/>
              <a:t> فاضل طارق أمين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كرة السلة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327" y="845127"/>
            <a:ext cx="2673928" cy="282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15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 : </a:t>
            </a:r>
            <a:r>
              <a:rPr lang="ar-IQ" dirty="0" err="1" smtClean="0"/>
              <a:t>أ.م.د</a:t>
            </a:r>
            <a:r>
              <a:rPr lang="ar-IQ" dirty="0" smtClean="0"/>
              <a:t> أحمد حسن ياس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تشريح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746" y="845127"/>
            <a:ext cx="2660072" cy="282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21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م.د</a:t>
            </a:r>
            <a:r>
              <a:rPr lang="ar-IQ" dirty="0" smtClean="0"/>
              <a:t> زينب  فلاح حسن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كشافة</a:t>
            </a:r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91" y="845127"/>
            <a:ext cx="2632363" cy="282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07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م. سها درويش عبد الغفور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كشافة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91" y="831273"/>
            <a:ext cx="2660073" cy="284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063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جلس إدارة أيون">
  <a:themeElements>
    <a:clrScheme name="مجلس إدارة أيون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مجلس إدارة 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جلس إدارة 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85</TotalTime>
  <Words>299</Words>
  <Application>Microsoft Office PowerPoint</Application>
  <PresentationFormat>شاشة عريضة</PresentationFormat>
  <Paragraphs>57</Paragraphs>
  <Slides>28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33" baseType="lpstr">
      <vt:lpstr>Arial</vt:lpstr>
      <vt:lpstr>Century Gothic</vt:lpstr>
      <vt:lpstr>Times New Roman</vt:lpstr>
      <vt:lpstr>Wingdings 3</vt:lpstr>
      <vt:lpstr>مجلس إدارة أيون</vt:lpstr>
      <vt:lpstr>دورة تقييم الاداء أسماء التدريسيين للمرحلة الاولى  م . أية هيثم خزعل </vt:lpstr>
      <vt:lpstr>عرض تقديمي في PowerPoint</vt:lpstr>
      <vt:lpstr>الاسم: أ.د عمر عبد الغفور عبد الحافظ</vt:lpstr>
      <vt:lpstr>الاسم: أ.م.د محمد مطلك بدر</vt:lpstr>
      <vt:lpstr>الاسم: م. أية هيثم خزعل</vt:lpstr>
      <vt:lpstr>ألاسم: م.م فاضل طارق أمين</vt:lpstr>
      <vt:lpstr>الاسم : أ.م.د أحمد حسن ياس</vt:lpstr>
      <vt:lpstr>الاسم: م.د زينب  فلاح حسن</vt:lpstr>
      <vt:lpstr>الاسم: م. سها درويش عبد الغفور</vt:lpstr>
      <vt:lpstr>الاسم: م.م رنا ماجد ثابت</vt:lpstr>
      <vt:lpstr>الاسم : أ.د حسن هادي عطية</vt:lpstr>
      <vt:lpstr>الاسم: م.م عقيل بهجت عباس</vt:lpstr>
      <vt:lpstr>الاسم: أ.د سناء خليل عبيد</vt:lpstr>
      <vt:lpstr>أسم التدريسي: م.د حيدر عي سلمان</vt:lpstr>
      <vt:lpstr>الاسم: باسم كاظم خلف</vt:lpstr>
      <vt:lpstr>الاسم: م. يسرى ناصر كاظم</vt:lpstr>
      <vt:lpstr>الاسم: م.د داليا عامر سعدون</vt:lpstr>
      <vt:lpstr>الاسم: م.د عبد الكريم عباس مطلك</vt:lpstr>
      <vt:lpstr>الاسم:أ.د فائزة عبد الجبار</vt:lpstr>
      <vt:lpstr>الاسم: أ.م.د زينب حسن فليح</vt:lpstr>
      <vt:lpstr>الاسم: م.م أحمد محمد عبدالله</vt:lpstr>
      <vt:lpstr>الاسم: م. عمر مزهر مالك</vt:lpstr>
      <vt:lpstr>الاسم: م.م علي محمد طالب</vt:lpstr>
      <vt:lpstr>الاسم: أ.م.د وسام صاحب حسن</vt:lpstr>
      <vt:lpstr>الاسم: أ.د أخلاص حسين دحام</vt:lpstr>
      <vt:lpstr>الاسم:أ.م.د حيدر مجيد حميد</vt:lpstr>
      <vt:lpstr>الاسم: م.د داليا عامر سعدون</vt:lpstr>
      <vt:lpstr>وشكرا لأحسن اصغائكم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Alpha 2</dc:creator>
  <cp:lastModifiedBy>Dr. Aya</cp:lastModifiedBy>
  <cp:revision>15</cp:revision>
  <dcterms:created xsi:type="dcterms:W3CDTF">2023-03-12T07:10:35Z</dcterms:created>
  <dcterms:modified xsi:type="dcterms:W3CDTF">2023-11-05T20:32:46Z</dcterms:modified>
</cp:coreProperties>
</file>