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96" r:id="rId3"/>
    <p:sldId id="267" r:id="rId4"/>
    <p:sldId id="268" r:id="rId5"/>
    <p:sldId id="286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88" r:id="rId14"/>
    <p:sldId id="277" r:id="rId15"/>
    <p:sldId id="278" r:id="rId16"/>
    <p:sldId id="295" r:id="rId17"/>
    <p:sldId id="279" r:id="rId18"/>
    <p:sldId id="289" r:id="rId19"/>
    <p:sldId id="290" r:id="rId20"/>
    <p:sldId id="294" r:id="rId21"/>
    <p:sldId id="293" r:id="rId22"/>
    <p:sldId id="292" r:id="rId23"/>
    <p:sldId id="291" r:id="rId24"/>
    <p:sldId id="2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467" y="900545"/>
            <a:ext cx="8952442" cy="5220727"/>
          </a:xfrm>
        </p:spPr>
        <p:txBody>
          <a:bodyPr/>
          <a:lstStyle/>
          <a:p>
            <a:pPr algn="ctr"/>
            <a:r>
              <a:rPr lang="ar-IQ" dirty="0" smtClean="0"/>
              <a:t/>
            </a:r>
            <a:br>
              <a:rPr lang="ar-IQ" dirty="0" smtClean="0"/>
            </a:br>
            <a:r>
              <a:rPr lang="ar-IQ" sz="7200" b="1" dirty="0" smtClean="0">
                <a:solidFill>
                  <a:srgbClr val="FFFF00"/>
                </a:solidFill>
              </a:rPr>
              <a:t>دورة تقييم الاداء</a:t>
            </a:r>
            <a:r>
              <a:rPr lang="ar-IQ" sz="7200" b="1" dirty="0">
                <a:solidFill>
                  <a:srgbClr val="FFFF00"/>
                </a:solidFill>
              </a:rPr>
              <a:t/>
            </a:r>
            <a:br>
              <a:rPr lang="ar-IQ" sz="7200" b="1" dirty="0">
                <a:solidFill>
                  <a:srgbClr val="FFFF00"/>
                </a:solidFill>
              </a:rPr>
            </a:br>
            <a:r>
              <a:rPr lang="ar-IQ" sz="7200" b="1" dirty="0" smtClean="0">
                <a:solidFill>
                  <a:srgbClr val="FFFF00"/>
                </a:solidFill>
              </a:rPr>
              <a:t>أسماء التدريسيين للمرحلة الثانية</a:t>
            </a:r>
            <a:br>
              <a:rPr lang="ar-IQ" sz="7200" b="1" dirty="0" smtClean="0">
                <a:solidFill>
                  <a:srgbClr val="FFFF00"/>
                </a:solidFill>
              </a:rPr>
            </a:br>
            <a:r>
              <a:rPr lang="ar-IQ" sz="7200" b="1" dirty="0" smtClean="0">
                <a:solidFill>
                  <a:srgbClr val="FFFF00"/>
                </a:solidFill>
              </a:rPr>
              <a:t>م. أية هيثم خزعل</a:t>
            </a: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غضبان ابراهيم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600" b="1" dirty="0">
              <a:solidFill>
                <a:prstClr val="white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التدريب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817418"/>
            <a:ext cx="2507673" cy="2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 سناء خليل عبيد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التدريب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845127"/>
            <a:ext cx="2632363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الاسم:أ.م.د</a:t>
            </a:r>
            <a:r>
              <a:rPr lang="ar-IQ" dirty="0" smtClean="0"/>
              <a:t> محمد مطلك بدر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</a:t>
            </a:r>
            <a:r>
              <a:rPr lang="ar-IQ" dirty="0" err="1" smtClean="0"/>
              <a:t>بايو</a:t>
            </a:r>
            <a:r>
              <a:rPr lang="ar-IQ" dirty="0" smtClean="0"/>
              <a:t> ميكانيك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17417"/>
            <a:ext cx="2590800" cy="28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الاسم:أ.م.د</a:t>
            </a:r>
            <a:r>
              <a:rPr lang="ar-IQ" dirty="0" smtClean="0"/>
              <a:t> محمد مطلك بدر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17417"/>
            <a:ext cx="2590800" cy="28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فاضل طارق أمين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45127"/>
            <a:ext cx="2563091" cy="28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 علي سموم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4" y="886691"/>
            <a:ext cx="2535381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 علي سموم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اختبارات وقياس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4" y="886691"/>
            <a:ext cx="2535381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 حردان عزيز سلمان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اليد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858982"/>
            <a:ext cx="2660072" cy="26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غازي عزيز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اليد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789709"/>
            <a:ext cx="2660073" cy="28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8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عبد الرضا شولي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الانكليزية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928255"/>
            <a:ext cx="2549236" cy="27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1274" y="2244435"/>
            <a:ext cx="10571018" cy="3775365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B31166"/>
              </a:buClr>
              <a:buNone/>
            </a:pPr>
            <a:r>
              <a:rPr lang="ar-IQ" sz="4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قامت دورة تعليمية لمدة بعنوان (ملى استمارة رأي الطالب بالتدريسي) لمدة (7 أيام ) للتدريسين ولكافة المراحل الدراسية للعام الدراسي (2022-2023) من خلال عرض تدريسين لكل مرحلة دراسية </a:t>
            </a:r>
            <a:r>
              <a:rPr lang="ar-IQ" sz="4800" b="1">
                <a:solidFill>
                  <a:prstClr val="black">
                    <a:lumMod val="75000"/>
                    <a:lumOff val="25000"/>
                  </a:prstClr>
                </a:solidFill>
              </a:rPr>
              <a:t>يقومون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بتدريسها على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الطلبة</a:t>
            </a:r>
            <a:endParaRPr lang="en-US" sz="4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6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 علي سلمان عبد الطرفي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اختبارات وقياس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4" y="831273"/>
            <a:ext cx="2618509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غادة محمود جاسم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اختبارات وقياس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31273"/>
            <a:ext cx="2618509" cy="28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02424"/>
            <a:ext cx="8825658" cy="825332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أنس أيدن موسى 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359735" y="770590"/>
            <a:ext cx="2988527" cy="290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احصاء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2" y="900545"/>
            <a:ext cx="2604653" cy="27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م. علاء </a:t>
            </a:r>
            <a:r>
              <a:rPr lang="ar-IQ" dirty="0" err="1" smtClean="0"/>
              <a:t>شنيشل</a:t>
            </a:r>
            <a:r>
              <a:rPr lang="ar-IQ" dirty="0" smtClean="0"/>
              <a:t> </a:t>
            </a:r>
            <a:r>
              <a:rPr lang="ar-IQ" dirty="0" err="1" smtClean="0"/>
              <a:t>جيتر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احصاء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72836"/>
            <a:ext cx="2673927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9972" y="3259668"/>
            <a:ext cx="8761413" cy="706964"/>
          </a:xfrm>
        </p:spPr>
        <p:txBody>
          <a:bodyPr/>
          <a:lstStyle/>
          <a:p>
            <a:pPr algn="ctr"/>
            <a:r>
              <a:rPr lang="ar-IQ" sz="7200" b="1" dirty="0" smtClean="0">
                <a:solidFill>
                  <a:srgbClr val="FF0000"/>
                </a:solidFill>
              </a:rPr>
              <a:t>وشكرا لحسن اصغائكم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أ.د. أحمد وليد عبد الرحمن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</a:t>
            </a:r>
            <a:r>
              <a:rPr lang="ar-IQ" dirty="0" err="1" smtClean="0"/>
              <a:t>بايو</a:t>
            </a:r>
            <a:r>
              <a:rPr lang="ar-IQ" dirty="0" smtClean="0"/>
              <a:t> ميكانيك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858982"/>
            <a:ext cx="2715491" cy="2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ا.م.د تيسير ناظم </a:t>
            </a:r>
            <a:r>
              <a:rPr lang="ar-IQ" dirty="0" err="1" smtClean="0"/>
              <a:t>جاسور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</a:t>
            </a:r>
            <a:r>
              <a:rPr lang="ar-IQ" dirty="0" err="1" smtClean="0"/>
              <a:t>بايو</a:t>
            </a:r>
            <a:r>
              <a:rPr lang="ar-IQ" dirty="0" smtClean="0"/>
              <a:t> ميكانيك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5" y="872836"/>
            <a:ext cx="2618510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ا.م.د علي مناتي أحمد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098917" y="647109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</a:t>
            </a:r>
            <a:r>
              <a:rPr lang="ar-IQ" dirty="0" err="1" smtClean="0"/>
              <a:t>بايو</a:t>
            </a:r>
            <a:r>
              <a:rPr lang="ar-IQ" dirty="0" smtClean="0"/>
              <a:t> </a:t>
            </a:r>
            <a:r>
              <a:rPr lang="ar-IQ" dirty="0" err="1" smtClean="0"/>
              <a:t>ميكاينك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45" y="803564"/>
            <a:ext cx="2660073" cy="28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سماهر سلمان علوان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6" y="831273"/>
            <a:ext cx="2687781" cy="28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/>
              <a:t>أسم </a:t>
            </a:r>
            <a:r>
              <a:rPr lang="ar-IQ" dirty="0" smtClean="0"/>
              <a:t>التدريسي: </a:t>
            </a:r>
            <a:r>
              <a:rPr lang="ar-IQ" dirty="0" err="1" smtClean="0"/>
              <a:t>م.د</a:t>
            </a:r>
            <a:r>
              <a:rPr lang="ar-IQ" dirty="0" smtClean="0"/>
              <a:t> حسن حيدر داود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4" y="872836"/>
            <a:ext cx="2521526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سعد عامر اسماعيل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atin typeface="+mj-lt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طرائق التدريس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7" y="928255"/>
            <a:ext cx="2576946" cy="27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حسام جمعه رشيد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طرائق تدريس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10" y="872836"/>
            <a:ext cx="2549236" cy="2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مجلس إدارة 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مجلس إدارة 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جلس إدارة 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305</TotalTime>
  <Words>264</Words>
  <Application>Microsoft Office PowerPoint</Application>
  <PresentationFormat>شاشة عريضة</PresentationFormat>
  <Paragraphs>45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مجلس إدارة أيون</vt:lpstr>
      <vt:lpstr> دورة تقييم الاداء أسماء التدريسيين للمرحلة الثانية م. أية هيثم خزعل </vt:lpstr>
      <vt:lpstr>عرض تقديمي في PowerPoint</vt:lpstr>
      <vt:lpstr>الاسم: أ.د. أحمد وليد عبد الرحمن</vt:lpstr>
      <vt:lpstr>الاسم: ا.م.د تيسير ناظم جاسور</vt:lpstr>
      <vt:lpstr>الاسم: ا.م.د علي مناتي أحمد</vt:lpstr>
      <vt:lpstr>الاسم: أ.م.د سماهر سلمان علوان</vt:lpstr>
      <vt:lpstr>أسم التدريسي: م.د حسن حيدر داود</vt:lpstr>
      <vt:lpstr>الاسم: م.د سعد عامر اسماعيل</vt:lpstr>
      <vt:lpstr>الاسم: م.م حسام جمعه رشيد</vt:lpstr>
      <vt:lpstr>الاسم: أ.م.د حيدر غضبان ابراهيم</vt:lpstr>
      <vt:lpstr>الاسم: أ.د سناء خليل عبيد</vt:lpstr>
      <vt:lpstr>الاسم:أ.م.د محمد مطلك بدر</vt:lpstr>
      <vt:lpstr>الاسم:أ.م.د محمد مطلك بدر</vt:lpstr>
      <vt:lpstr>الاسم: م.م فاضل طارق أمين</vt:lpstr>
      <vt:lpstr>الاسم: أ.د علي سموم </vt:lpstr>
      <vt:lpstr>الاسم: أ.د علي سموم </vt:lpstr>
      <vt:lpstr>الاسم: أ.د حردان عزيز سلمان</vt:lpstr>
      <vt:lpstr>الاسم: أ.م.د حيدر غازي عزيز</vt:lpstr>
      <vt:lpstr>الاسم: م. عبد الرضا شولي</vt:lpstr>
      <vt:lpstr>الاسم: أ.د علي سلمان عبد الطرفي</vt:lpstr>
      <vt:lpstr>الاسم: أ.م.د غادة محمود جاسم</vt:lpstr>
      <vt:lpstr>الاسم: م.د أنس أيدن موسى </vt:lpstr>
      <vt:lpstr>الاسم: م. علاء شنيشل جيتر</vt:lpstr>
      <vt:lpstr>وشكرا لحسن اصغائكم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Alpha 2</dc:creator>
  <cp:lastModifiedBy>Dr. Aya</cp:lastModifiedBy>
  <cp:revision>32</cp:revision>
  <dcterms:created xsi:type="dcterms:W3CDTF">2023-03-12T07:10:35Z</dcterms:created>
  <dcterms:modified xsi:type="dcterms:W3CDTF">2023-11-05T20:32:30Z</dcterms:modified>
</cp:coreProperties>
</file>