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85" r:id="rId3"/>
    <p:sldId id="288" r:id="rId4"/>
    <p:sldId id="289" r:id="rId5"/>
    <p:sldId id="293" r:id="rId6"/>
    <p:sldId id="29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>
                <a:latin typeface="Times New Roman" pitchFamily="18" charset="0"/>
                <a:cs typeface="Times New Roman" pitchFamily="18" charset="0"/>
              </a:rPr>
              <a:t>المحاضرة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السابعة في </a:t>
            </a: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                          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البيئة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المفهوم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ترجمت كلمة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Ecology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الى اللغة العربية بعبارة ( علم البيئة ) التي وضعها العالم الالماني ( أرنست هيجل ) عام 1866 بعد دمج كلمتين يونايتين هما ( 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Oikes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) ومعناها مسكن ، و        ( 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) ومعناها علم وعرفها بأنها « العلم الذي يدرس علاقة الكائنات الحية بالوسط الذي تعيش فيه ويهتم هذا العلم بالكائنات الحية وتغذيتها ، وطرق معيشتها وتواجدها في مجتمعات أو تجمعات سكنية أو شعوب ، كما يتضمن أيضا دراسة العوامل غير الحية مثل خصائص المناخ والخصائص الفيزيائية .</a:t>
            </a:r>
            <a:endParaRPr lang="ar-IQ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/>
            <a:endParaRPr lang="ar-IQ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90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تعريف البيئة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ar-DZ" sz="3200" dirty="0"/>
              <a:t>تعريف البيئة : هي تلك الأحداث والمنظمات والقوى الأخرى ذات الطبيعة الاجتماعية والاقتصادية والتكنولوجية والسياسية , والواقعة خارج نطاق السيطرة المباشرة للإدارة .</a:t>
            </a:r>
            <a:endParaRPr lang="en-US" sz="3200" dirty="0"/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92790" cy="437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52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أصناف البيئة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Low" rtl="1"/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تصنيف البيئة : تصنف بيئة المنظمة إلى </a:t>
            </a:r>
            <a:r>
              <a:rPr lang="ar-IQ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ثلاثة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مستويات هي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>
              <a:buFont typeface="Wingdings" pitchFamily="2" charset="2"/>
              <a:buChar char="v"/>
            </a:pP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البيئة الجزئية :وهي تمثل المنظمة نفسها ( البيئة الداخلية ) , وتضم : رسالة المنظمة , أهدافها </a:t>
            </a: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ثقافتها والعاملين فيها , والموارد , التقنيات , عمليات الإنتاج </a:t>
            </a: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....</a:t>
            </a:r>
            <a:endParaRPr lang="ar-IQ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>
              <a:buFont typeface="Wingdings" pitchFamily="2" charset="2"/>
              <a:buChar char="v"/>
            </a:pP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البيئة الوسيطية : وهي البيئة التي تربط المنظمة بالبيئة الكلية , وتتكون من نظم ربط تسهل التفاعلات بين البيئة الجزئية ( المنظمة ) والبيئة الكلية وتشمل : الموردين /الموزعين , الوكلاء / السماسرة , مكاتب , التوظيف ...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/>
            <a:endParaRPr lang="ar-IQ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/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/>
            <a:endParaRPr lang="ar-IQ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61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أصناف البيئة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جـ)   البيئة الكلية :وتضم </a:t>
            </a: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ثمانية </a:t>
            </a: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نظم </a:t>
            </a:r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رئيسية وهي :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النظام </a:t>
            </a:r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الثقافي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النظام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السياسي 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النظام الإقتصادي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النظام التنافسي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النظام التكنولوجي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نظام القوى العاملة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نظام المستهلكين 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DZ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نظام البيئة المادية .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/>
            <a:endParaRPr lang="ar-IQ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rtl="1"/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/>
            <a:endParaRPr lang="ar-IQ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90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D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الخصائص </a:t>
            </a:r>
            <a:r>
              <a:rPr lang="ar-DZ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العامة البيئة المعاصرة 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r" rtl="1"/>
            <a:r>
              <a:rPr lang="ar-DZ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الخصائص العامة البيئة المعاصرة تتلخص في </a:t>
            </a:r>
            <a:r>
              <a:rPr lang="ar-DZ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ظاهرة العولمة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ديناميكية البيئة واضطرابها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تزايد درجة عدم التأكد البيئي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التنوع البيئي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التعقد الفني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تنوع القوى العاملة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الثورة المعلوماتية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المسؤولية الاجتماعية وأخلاقيات العمل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ترشيد استخدام الموارد واستغلالها لمصلحة الأجيال القادمة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القيود البيئية 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/>
            <a:endParaRPr lang="ar-IQ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25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1329</TotalTime>
  <Words>295</Words>
  <Application>Microsoft Office PowerPoint</Application>
  <PresentationFormat>On-screen Show (4:3)</PresentationFormat>
  <Paragraphs>46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المفهوم</vt:lpstr>
      <vt:lpstr>تعريف البيئة</vt:lpstr>
      <vt:lpstr>أصناف البيئة</vt:lpstr>
      <vt:lpstr>أصناف البيئة</vt:lpstr>
      <vt:lpstr>الخصائص العامة البيئة المعاصرة 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111</cp:revision>
  <dcterms:created xsi:type="dcterms:W3CDTF">2016-09-05T15:03:04Z</dcterms:created>
  <dcterms:modified xsi:type="dcterms:W3CDTF">2019-01-14T20:32:34Z</dcterms:modified>
</cp:coreProperties>
</file>