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99" r:id="rId3"/>
    <p:sldId id="302" r:id="rId4"/>
    <p:sldId id="303" r:id="rId5"/>
    <p:sldId id="30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71" autoAdjust="0"/>
  </p:normalViewPr>
  <p:slideViewPr>
    <p:cSldViewPr>
      <p:cViewPr>
        <p:scale>
          <a:sx n="70" d="100"/>
          <a:sy n="70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مادة أدارة المنظمات الفندقية</a:t>
            </a:r>
          </a:p>
          <a:p>
            <a:pPr marL="0" indent="0" algn="ctr" rtl="1">
              <a:buNone/>
            </a:pP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IQ" sz="6000" b="1" smtClean="0">
                <a:latin typeface="Times New Roman" pitchFamily="18" charset="0"/>
                <a:cs typeface="Times New Roman" pitchFamily="18" charset="0"/>
              </a:rPr>
              <a:t>أهمية التخطيط 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أهمية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algn="r" rtl="1" fontAlgn="base"/>
            <a:r>
              <a:rPr lang="fa-IR" sz="9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للتخطيط أهمية بالغة تتمثل فيما يلي </a:t>
            </a:r>
            <a:r>
              <a:rPr lang="fa-IR" sz="9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9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8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ضروري بسبب التغير و عدم التأكد : يجب على كل المؤسسات أن تخطط و ذلك من اجل الوصول إلى غاياتها و أهدافها , و كلما توغل الإنسان في تقدير أحداث المستقبل زادت إمكانية الشك و عدم التأكد ، و كلما زادت حالة عدم التأكد الذي ينوي عليه المستقبل زادت البدائل الممكنة و قلت درجة عدم التأكد ، </a:t>
            </a:r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فالمسير لا يمكنه أن يضع أهدافه و يتوقف عند ذلك الحد ، و إنما عليه أن يعلم بالظروف المستقبلية والنتائج المتوقعة </a:t>
            </a:r>
            <a:r>
              <a:rPr lang="fa-IR" sz="8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8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يركز الانتباه على أهداف </a:t>
            </a:r>
            <a:r>
              <a:rPr lang="ar-IQ" sz="8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 </a:t>
            </a:r>
            <a:r>
              <a:rPr lang="fa-IR" sz="8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يركز على انجاز الأحداث التي تسعى إليها المؤسسة و وضع خطة مناسبة لهذه الأهداف , فواضعو الخطط يكونون مجبرين على التفكير دائما في الأهداف المنشودة ، فيجب عليهم مراقبة هذه الخطط دوريا و تعديلها و تطويرها في الوقت المناسب تماشيا مع الظروف المستقبلية و بما يضمن أهداف لمؤسسة </a:t>
            </a:r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a-IR" sz="8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8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buNone/>
            </a:pPr>
            <a:endParaRPr lang="fa-IR" sz="4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3200" dirty="0"/>
              <a:t/>
            </a:r>
            <a:br>
              <a:rPr lang="fa-IR" sz="3200" dirty="0"/>
            </a:b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37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أهمية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justLow" rtl="1" fontAlgn="base"/>
            <a:r>
              <a:rPr lang="fa-IR" sz="10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يوفر النفقات : إن عملية التخطيط ترتكز أساسا على الاستخدام الأمثل للوسائل المادية و المالية و البشرية باكفا الطرق لتحقيق أهداف المؤسسة و ذلك يؤدي إلى تخفيض التكاليف </a:t>
            </a:r>
            <a:r>
              <a:rPr lang="fa-IR" sz="10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10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10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أساس للرقابة : أي لا يمكن الفصل بين التخطيط و الرقابة معنى هذا أن المدير لا يمكنه مراقبة أي عمل ما لم يكن هناك برنامج تخطي لهذا العمل فعملية المراقبة تصبح بلا فائدة دون مخططات .</a:t>
            </a:r>
          </a:p>
          <a:p>
            <a:pPr marL="0" indent="0">
              <a:buNone/>
            </a:pPr>
            <a:r>
              <a:rPr lang="fa-IR" sz="5400" dirty="0"/>
              <a:t/>
            </a:r>
            <a:br>
              <a:rPr lang="fa-IR" sz="5400" dirty="0"/>
            </a:br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8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buNone/>
            </a:pPr>
            <a:endParaRPr lang="fa-IR" sz="4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3200" dirty="0"/>
              <a:t/>
            </a:r>
            <a:br>
              <a:rPr lang="fa-IR" sz="3200" dirty="0"/>
            </a:b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9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أهمية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justLow" rtl="1" fontAlgn="base"/>
            <a:r>
              <a:rPr lang="fa-IR" sz="14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يقلص من المخاطر : بما أن دور التخطيط يكمن في تسهيل عملية انتقال المؤسسة من الحاضر إلى المستقبل </a:t>
            </a:r>
            <a:r>
              <a:rPr lang="fa-IR" sz="14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لذا فان التخطيط القائم على أسس علمية يقلص مخاطر هذا الانتقال كتوجيه المجهودات نحو تحقيق الأهداف و الاستغلال العقلاني للموارد خاصة إذا كان هذا المستقبل غير محدد المعالم </a:t>
            </a:r>
            <a:r>
              <a:rPr lang="fa-IR" sz="14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1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14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تحقيق العمل المتكامل لجميع أجزاء </a:t>
            </a:r>
            <a:r>
              <a:rPr lang="ar-IQ" sz="1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</a:t>
            </a:r>
            <a:r>
              <a:rPr lang="fa-IR" sz="1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a-IR" sz="14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فالتخطيط يسمح للإدارة بالاطلاع على الأجزاء المختلفة في المؤسسة و تحقيق التكامل بين هذه الأجزاء و العمل على التنسيق بينها ، فالتخطي يقلل من الحوادث المفاجئة عن ريق التنبؤ بالمستقبل و يمكن من تجنب الأزمات التي تعترض عمل الإدارة .</a:t>
            </a:r>
          </a:p>
          <a:p>
            <a:pPr marL="0" indent="0">
              <a:buNone/>
            </a:pPr>
            <a:endParaRPr lang="ar-IQ" sz="10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a-IR" sz="5400" dirty="0"/>
              <a:t/>
            </a:r>
            <a:br>
              <a:rPr lang="fa-IR" sz="5400" dirty="0"/>
            </a:br>
            <a: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8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8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buNone/>
            </a:pPr>
            <a:endParaRPr lang="fa-IR" sz="4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3200" dirty="0"/>
              <a:t/>
            </a:r>
            <a:br>
              <a:rPr lang="fa-IR" sz="3200" dirty="0"/>
            </a:b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97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أهمية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Low" rtl="1" fontAlgn="base"/>
            <a:r>
              <a:rPr lang="fa-I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يساعد التخطيط على التخلص من أسباب المشاكل و التأكيد على الأهداف البعيدة </a:t>
            </a:r>
            <a:r>
              <a:rPr lang="fa-I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يساعد التخطيط في عملية الاتصال : حيث يعمل على إيجاد القنوات الاتصالية المتعدد في كل الاتجاهات كما يساعد في التنظيم ، أي أن كل مركز في الإدارة مسؤول عن تنفيذ الخطة ، يكون مسؤولا عن أي انحراف حتى يمكن محاسبة المسؤولين عنها </a:t>
            </a:r>
            <a:r>
              <a:rPr lang="fa-I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a-IR" sz="2800" dirty="0"/>
              <a:t/>
            </a:r>
            <a:br>
              <a:rPr lang="fa-IR" sz="2800" dirty="0"/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29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177381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1600</TotalTime>
  <Words>389</Words>
  <Application>Microsoft Office PowerPoint</Application>
  <PresentationFormat>On-screen Show (4:3)</PresentationFormat>
  <Paragraphs>36</Paragraphs>
  <Slides>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أهمية التخطيط</vt:lpstr>
      <vt:lpstr>أهمية التخطيط</vt:lpstr>
      <vt:lpstr>أهمية التخطيط</vt:lpstr>
      <vt:lpstr>أهمية التخطيط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128</cp:revision>
  <dcterms:created xsi:type="dcterms:W3CDTF">2016-09-05T15:03:04Z</dcterms:created>
  <dcterms:modified xsi:type="dcterms:W3CDTF">2019-01-19T11:27:49Z</dcterms:modified>
</cp:coreProperties>
</file>