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lides\Videos\Auditory%20Transduction%20(2002)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lides\Videos\Endoscopic%20Examination%20of%20Normal%20Nasal%20Cavity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lides\Videos\Normal%20laryngoscopy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College of medicine </a:t>
            </a:r>
            <a:br>
              <a:rPr lang="en-US" dirty="0" smtClean="0"/>
            </a:br>
            <a:r>
              <a:rPr lang="en-US" dirty="0" err="1" smtClean="0"/>
              <a:t>Almustansiriyah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/>
          </a:bodyPr>
          <a:lstStyle/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ENT Unit</a:t>
            </a:r>
          </a:p>
          <a:p>
            <a:pPr rtl="0"/>
            <a:r>
              <a:rPr lang="en-US" dirty="0" smtClean="0"/>
              <a:t>ENT – Demonstration Videos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52"/>
            <a:ext cx="1905000" cy="189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Videos</a:t>
            </a:r>
            <a:endParaRPr lang="en-US" dirty="0"/>
          </a:p>
        </p:txBody>
      </p:sp>
      <p:pic>
        <p:nvPicPr>
          <p:cNvPr id="4" name="Auditory Transduction (2002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525" y="1129045"/>
            <a:ext cx="7243813" cy="530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Videos</a:t>
            </a:r>
            <a:endParaRPr lang="en-US" dirty="0"/>
          </a:p>
        </p:txBody>
      </p:sp>
      <p:pic>
        <p:nvPicPr>
          <p:cNvPr id="5" name="Endoscopic Examination of Normal Nasal Cavit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52475" y="1178703"/>
            <a:ext cx="6905673" cy="5179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9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 – Videos</a:t>
            </a:r>
            <a:endParaRPr lang="en-US" dirty="0"/>
          </a:p>
        </p:txBody>
      </p:sp>
      <p:pic>
        <p:nvPicPr>
          <p:cNvPr id="4" name="Normal laryngoscop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1357298"/>
            <a:ext cx="6715172" cy="5036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</Words>
  <Application>Microsoft Office PowerPoint</Application>
  <PresentationFormat>عرض على الشاشة (3:4)‏</PresentationFormat>
  <Paragraphs>8</Paragraphs>
  <Slides>4</Slides>
  <Notes>0</Notes>
  <HiddenSlides>0</HiddenSlides>
  <MMClips>3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College of medicine  Almustansiriyah University </vt:lpstr>
      <vt:lpstr>ENT – Videos</vt:lpstr>
      <vt:lpstr>ENT – Videos</vt:lpstr>
      <vt:lpstr>ENT – 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medicine  Almustansiriyah University</dc:title>
  <dc:creator>lenovo</dc:creator>
  <cp:lastModifiedBy>King Soft 2</cp:lastModifiedBy>
  <cp:revision>18</cp:revision>
  <dcterms:created xsi:type="dcterms:W3CDTF">2018-12-04T13:07:07Z</dcterms:created>
  <dcterms:modified xsi:type="dcterms:W3CDTF">2018-12-06T10:53:49Z</dcterms:modified>
</cp:coreProperties>
</file>