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738" r:id="rId3"/>
    <p:sldMasterId id="2147483750" r:id="rId4"/>
    <p:sldMasterId id="2147483762" r:id="rId5"/>
    <p:sldMasterId id="2147483774" r:id="rId6"/>
    <p:sldMasterId id="2147483786" r:id="rId7"/>
    <p:sldMasterId id="2147483798" r:id="rId8"/>
    <p:sldMasterId id="2147483810" r:id="rId9"/>
    <p:sldMasterId id="2147483822" r:id="rId10"/>
    <p:sldMasterId id="2147483834" r:id="rId11"/>
    <p:sldMasterId id="2147483846" r:id="rId12"/>
    <p:sldMasterId id="2147483858" r:id="rId13"/>
    <p:sldMasterId id="2147483870" r:id="rId14"/>
    <p:sldMasterId id="2147483882" r:id="rId15"/>
    <p:sldMasterId id="2147484213" r:id="rId16"/>
    <p:sldMasterId id="2147484225" r:id="rId17"/>
    <p:sldMasterId id="2147484237" r:id="rId18"/>
    <p:sldMasterId id="2147484249" r:id="rId19"/>
  </p:sldMasterIdLst>
  <p:notesMasterIdLst>
    <p:notesMasterId r:id="rId66"/>
  </p:notesMasterIdLst>
  <p:sldIdLst>
    <p:sldId id="257" r:id="rId20"/>
    <p:sldId id="267" r:id="rId21"/>
    <p:sldId id="268" r:id="rId22"/>
    <p:sldId id="273" r:id="rId23"/>
    <p:sldId id="274" r:id="rId24"/>
    <p:sldId id="275" r:id="rId25"/>
    <p:sldId id="269" r:id="rId26"/>
    <p:sldId id="258" r:id="rId27"/>
    <p:sldId id="270" r:id="rId28"/>
    <p:sldId id="266" r:id="rId29"/>
    <p:sldId id="259" r:id="rId30"/>
    <p:sldId id="271" r:id="rId31"/>
    <p:sldId id="272" r:id="rId32"/>
    <p:sldId id="260" r:id="rId33"/>
    <p:sldId id="261" r:id="rId34"/>
    <p:sldId id="262" r:id="rId35"/>
    <p:sldId id="276" r:id="rId36"/>
    <p:sldId id="277" r:id="rId37"/>
    <p:sldId id="278" r:id="rId38"/>
    <p:sldId id="263" r:id="rId39"/>
    <p:sldId id="264" r:id="rId40"/>
    <p:sldId id="279" r:id="rId41"/>
    <p:sldId id="265"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Lst>
  <p:sldSz cx="12192000" cy="6858000"/>
  <p:notesSz cx="6858000" cy="9144000"/>
  <p:defaultTextStyle>
    <a:defPPr>
      <a:defRPr lang="ar-IQ"/>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74" autoAdjust="0"/>
    <p:restoredTop sz="94660"/>
  </p:normalViewPr>
  <p:slideViewPr>
    <p:cSldViewPr snapToGrid="0">
      <p:cViewPr varScale="1">
        <p:scale>
          <a:sx n="74" d="100"/>
          <a:sy n="74"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FB14E-2C33-4449-A445-52145C3BCABD}" type="doc">
      <dgm:prSet loTypeId="urn:microsoft.com/office/officeart/2005/8/layout/hierarchy1" loCatId="hierarchy" qsTypeId="urn:microsoft.com/office/officeart/2005/8/quickstyle/3d4" qsCatId="3D" csTypeId="urn:microsoft.com/office/officeart/2005/8/colors/accent0_3" csCatId="mainScheme" phldr="1"/>
      <dgm:spPr/>
      <dgm:t>
        <a:bodyPr/>
        <a:lstStyle/>
        <a:p>
          <a:endParaRPr lang="en-US"/>
        </a:p>
      </dgm:t>
    </dgm:pt>
    <dgm:pt modelId="{269C2D2D-DDDC-4DCD-AD96-4AA526001381}">
      <dgm:prSet phldrT="[Text]" custT="1"/>
      <dgm:spPr/>
      <dgm:t>
        <a:bodyPr/>
        <a:lstStyle/>
        <a:p>
          <a:r>
            <a:rPr lang="en-US" sz="4400" b="1" i="1" u="sng" dirty="0" smtClean="0">
              <a:effectLst>
                <a:outerShdw blurRad="38100" dist="38100" dir="2700000" algn="tl">
                  <a:srgbClr val="000000">
                    <a:alpha val="43137"/>
                  </a:srgbClr>
                </a:outerShdw>
              </a:effectLst>
            </a:rPr>
            <a:t>Corynebacteria</a:t>
          </a:r>
          <a:endParaRPr lang="en-US" sz="4400" b="1" dirty="0">
            <a:effectLst>
              <a:outerShdw blurRad="38100" dist="38100" dir="2700000" algn="tl">
                <a:srgbClr val="000000">
                  <a:alpha val="43137"/>
                </a:srgbClr>
              </a:outerShdw>
            </a:effectLst>
          </a:endParaRPr>
        </a:p>
      </dgm:t>
    </dgm:pt>
    <dgm:pt modelId="{C8B6DE40-9672-451E-9557-61E1AD02C6A6}" type="parTrans" cxnId="{AADE349D-9F0D-4B94-822F-72647A2D5D7E}">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49E17F94-7EFD-45BF-A592-E23A11485C51}" type="sibTrans" cxnId="{AADE349D-9F0D-4B94-822F-72647A2D5D7E}">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DD8E87B0-A4D8-45AC-8D0A-A99B53AE93EA}">
      <dgm:prSet phldrT="[Text]"/>
      <dgm:spPr/>
      <dgm:t>
        <a:bodyPr/>
        <a:lstStyle/>
        <a:p>
          <a:r>
            <a:rPr lang="en-US" b="1" dirty="0" smtClean="0">
              <a:effectLst>
                <a:outerShdw blurRad="38100" dist="38100" dir="2700000" algn="tl">
                  <a:srgbClr val="000000">
                    <a:alpha val="43137"/>
                  </a:srgbClr>
                </a:outerShdw>
              </a:effectLst>
            </a:rPr>
            <a:t>Pathogenic spp.</a:t>
          </a:r>
          <a:endParaRPr lang="en-US" b="1" dirty="0">
            <a:effectLst>
              <a:outerShdw blurRad="38100" dist="38100" dir="2700000" algn="tl">
                <a:srgbClr val="000000">
                  <a:alpha val="43137"/>
                </a:srgbClr>
              </a:outerShdw>
            </a:effectLst>
          </a:endParaRPr>
        </a:p>
      </dgm:t>
    </dgm:pt>
    <dgm:pt modelId="{26871123-8892-473D-AC8C-87155AAA3824}" type="parTrans" cxnId="{21D5DF8D-2CBB-4FB1-9891-ED508C07E92D}">
      <dgm:prSet/>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DB3FC952-1729-465E-97DB-8EB2AEB93BAC}" type="sibTrans" cxnId="{21D5DF8D-2CBB-4FB1-9891-ED508C07E92D}">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C2AEDBFA-0E63-4F48-893F-0B455604C3E5}">
      <dgm:prSet phldrT="[Text]"/>
      <dgm:spPr/>
      <dgm:t>
        <a:bodyPr/>
        <a:lstStyle/>
        <a:p>
          <a:r>
            <a:rPr lang="en-US" b="1" dirty="0" smtClean="0">
              <a:effectLst>
                <a:outerShdw blurRad="38100" dist="38100" dir="2700000" algn="tl">
                  <a:srgbClr val="000000">
                    <a:alpha val="43137"/>
                  </a:srgbClr>
                </a:outerShdw>
              </a:effectLst>
            </a:rPr>
            <a:t>Non–pathogenic spp.</a:t>
          </a:r>
          <a:endParaRPr lang="en-US" b="1" dirty="0">
            <a:effectLst>
              <a:outerShdw blurRad="38100" dist="38100" dir="2700000" algn="tl">
                <a:srgbClr val="000000">
                  <a:alpha val="43137"/>
                </a:srgbClr>
              </a:outerShdw>
            </a:effectLst>
          </a:endParaRPr>
        </a:p>
      </dgm:t>
    </dgm:pt>
    <dgm:pt modelId="{C0F7789D-1F6B-4A06-898A-1DC9A9A463C4}" type="parTrans" cxnId="{69E66663-5F58-4FEF-8941-A77BB0EFC906}">
      <dgm:prSet/>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DDDBF212-38E6-4510-8A30-89DC27E443B0}" type="sibTrans" cxnId="{69E66663-5F58-4FEF-8941-A77BB0EFC906}">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3C13519A-27E0-4B17-9E88-A712AE241D9D}">
      <dgm:prSet phldrT="[Text]"/>
      <dgm:spPr/>
      <dgm:t>
        <a:bodyPr/>
        <a:lstStyle/>
        <a:p>
          <a:r>
            <a:rPr lang="en-US" b="1" i="1" dirty="0" smtClean="0">
              <a:effectLst>
                <a:outerShdw blurRad="38100" dist="38100" dir="2700000" algn="tl">
                  <a:srgbClr val="000000">
                    <a:alpha val="43137"/>
                  </a:srgbClr>
                </a:outerShdw>
              </a:effectLst>
            </a:rPr>
            <a:t>C. diphtheriae</a:t>
          </a:r>
          <a:endParaRPr lang="en-US" b="1" dirty="0">
            <a:effectLst>
              <a:outerShdw blurRad="38100" dist="38100" dir="2700000" algn="tl">
                <a:srgbClr val="000000">
                  <a:alpha val="43137"/>
                </a:srgbClr>
              </a:outerShdw>
            </a:effectLst>
          </a:endParaRPr>
        </a:p>
      </dgm:t>
    </dgm:pt>
    <dgm:pt modelId="{CB0CD021-E49F-4C6A-A059-7D7A248D6E7D}" type="parTrans" cxnId="{7C154CA6-D6D2-4D5E-A301-B0287F736087}">
      <dgm:prSet/>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095F6665-307A-4B9E-B8F0-2ECDE013E929}" type="sibTrans" cxnId="{7C154CA6-D6D2-4D5E-A301-B0287F736087}">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5FBE3F19-9267-401B-96B5-DAFC28C3ED2E}">
      <dgm:prSet phldrT="[Text]" custT="1"/>
      <dgm:spPr/>
      <dgm:t>
        <a:bodyPr/>
        <a:lstStyle/>
        <a:p>
          <a:r>
            <a:rPr lang="en-US" sz="2800" b="1" dirty="0" smtClean="0">
              <a:effectLst>
                <a:outerShdw blurRad="38100" dist="38100" dir="2700000" algn="tl">
                  <a:srgbClr val="000000">
                    <a:alpha val="43137"/>
                  </a:srgbClr>
                </a:outerShdw>
              </a:effectLst>
            </a:rPr>
            <a:t>Diphtheriod</a:t>
          </a:r>
        </a:p>
        <a:p>
          <a:r>
            <a:rPr lang="en-US" sz="1600" b="1" dirty="0" smtClean="0">
              <a:effectLst>
                <a:outerShdw blurRad="38100" dist="38100" dir="2700000" algn="tl">
                  <a:srgbClr val="000000">
                    <a:alpha val="43137"/>
                  </a:srgbClr>
                </a:outerShdw>
              </a:effectLst>
            </a:rPr>
            <a:t>(Normal URT)</a:t>
          </a:r>
        </a:p>
        <a:p>
          <a:r>
            <a:rPr lang="en-US" sz="1600" b="1" dirty="0" smtClean="0">
              <a:effectLst>
                <a:outerShdw blurRad="38100" dist="38100" dir="2700000" algn="tl">
                  <a:srgbClr val="000000">
                    <a:alpha val="43137"/>
                  </a:srgbClr>
                </a:outerShdw>
              </a:effectLst>
            </a:rPr>
            <a:t>C. ulcerans &amp; C. urealyticum</a:t>
          </a:r>
          <a:endParaRPr lang="en-US" sz="1600" b="1" dirty="0">
            <a:effectLst>
              <a:outerShdw blurRad="38100" dist="38100" dir="2700000" algn="tl">
                <a:srgbClr val="000000">
                  <a:alpha val="43137"/>
                </a:srgbClr>
              </a:outerShdw>
            </a:effectLst>
          </a:endParaRPr>
        </a:p>
      </dgm:t>
    </dgm:pt>
    <dgm:pt modelId="{B9646C8C-2DAA-4471-A955-72AB83C01384}" type="parTrans" cxnId="{A4876D69-C873-4A84-B460-024DD95E390F}">
      <dgm:prSet/>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E5709EAB-3EED-4CCC-8C21-982C1DC5BEBC}" type="sibTrans" cxnId="{A4876D69-C873-4A84-B460-024DD95E390F}">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8907EB8C-83D3-418D-91F5-A26043709F1B}" type="pres">
      <dgm:prSet presAssocID="{8DBFB14E-2C33-4449-A445-52145C3BCABD}" presName="hierChild1" presStyleCnt="0">
        <dgm:presLayoutVars>
          <dgm:chPref val="1"/>
          <dgm:dir/>
          <dgm:animOne val="branch"/>
          <dgm:animLvl val="lvl"/>
          <dgm:resizeHandles/>
        </dgm:presLayoutVars>
      </dgm:prSet>
      <dgm:spPr/>
      <dgm:t>
        <a:bodyPr/>
        <a:lstStyle/>
        <a:p>
          <a:endParaRPr lang="en-US"/>
        </a:p>
      </dgm:t>
    </dgm:pt>
    <dgm:pt modelId="{0A0C955D-7490-486E-82C4-57DC68B13D7E}" type="pres">
      <dgm:prSet presAssocID="{269C2D2D-DDDC-4DCD-AD96-4AA526001381}" presName="hierRoot1" presStyleCnt="0"/>
      <dgm:spPr/>
    </dgm:pt>
    <dgm:pt modelId="{C2CB2A86-E4BB-4F6C-910F-530EDEB8F3D1}" type="pres">
      <dgm:prSet presAssocID="{269C2D2D-DDDC-4DCD-AD96-4AA526001381}" presName="composite" presStyleCnt="0"/>
      <dgm:spPr/>
    </dgm:pt>
    <dgm:pt modelId="{E6E4E65F-E9E3-4AB5-8640-D7CFFD2D31F6}" type="pres">
      <dgm:prSet presAssocID="{269C2D2D-DDDC-4DCD-AD96-4AA526001381}" presName="background" presStyleLbl="node0" presStyleIdx="0" presStyleCnt="1"/>
      <dgm:spPr/>
    </dgm:pt>
    <dgm:pt modelId="{4782310B-BC86-411B-B2B0-C051C580139B}" type="pres">
      <dgm:prSet presAssocID="{269C2D2D-DDDC-4DCD-AD96-4AA526001381}" presName="text" presStyleLbl="fgAcc0" presStyleIdx="0" presStyleCnt="1" custScaleX="213568">
        <dgm:presLayoutVars>
          <dgm:chPref val="3"/>
        </dgm:presLayoutVars>
      </dgm:prSet>
      <dgm:spPr/>
      <dgm:t>
        <a:bodyPr/>
        <a:lstStyle/>
        <a:p>
          <a:endParaRPr lang="en-US"/>
        </a:p>
      </dgm:t>
    </dgm:pt>
    <dgm:pt modelId="{DFD416DA-0E4F-4B14-9EB4-66FBF57747B8}" type="pres">
      <dgm:prSet presAssocID="{269C2D2D-DDDC-4DCD-AD96-4AA526001381}" presName="hierChild2" presStyleCnt="0"/>
      <dgm:spPr/>
    </dgm:pt>
    <dgm:pt modelId="{071D6610-FF50-41CB-BF07-79521582BFEA}" type="pres">
      <dgm:prSet presAssocID="{26871123-8892-473D-AC8C-87155AAA3824}" presName="Name10" presStyleLbl="parChTrans1D2" presStyleIdx="0" presStyleCnt="2"/>
      <dgm:spPr/>
      <dgm:t>
        <a:bodyPr/>
        <a:lstStyle/>
        <a:p>
          <a:endParaRPr lang="en-US"/>
        </a:p>
      </dgm:t>
    </dgm:pt>
    <dgm:pt modelId="{F0169375-7739-4175-A922-CA8E5C37642E}" type="pres">
      <dgm:prSet presAssocID="{DD8E87B0-A4D8-45AC-8D0A-A99B53AE93EA}" presName="hierRoot2" presStyleCnt="0"/>
      <dgm:spPr/>
    </dgm:pt>
    <dgm:pt modelId="{AD97F955-2502-489B-96DA-3D47A8099835}" type="pres">
      <dgm:prSet presAssocID="{DD8E87B0-A4D8-45AC-8D0A-A99B53AE93EA}" presName="composite2" presStyleCnt="0"/>
      <dgm:spPr/>
    </dgm:pt>
    <dgm:pt modelId="{8A69B24F-EAC2-4A30-9F05-580A36D37B35}" type="pres">
      <dgm:prSet presAssocID="{DD8E87B0-A4D8-45AC-8D0A-A99B53AE93EA}" presName="background2" presStyleLbl="node2" presStyleIdx="0" presStyleCnt="2"/>
      <dgm:spPr/>
    </dgm:pt>
    <dgm:pt modelId="{817DA21A-8D44-4677-A2F7-71C319D23CB0}" type="pres">
      <dgm:prSet presAssocID="{DD8E87B0-A4D8-45AC-8D0A-A99B53AE93EA}" presName="text2" presStyleLbl="fgAcc2" presStyleIdx="0" presStyleCnt="2">
        <dgm:presLayoutVars>
          <dgm:chPref val="3"/>
        </dgm:presLayoutVars>
      </dgm:prSet>
      <dgm:spPr/>
      <dgm:t>
        <a:bodyPr/>
        <a:lstStyle/>
        <a:p>
          <a:endParaRPr lang="en-US"/>
        </a:p>
      </dgm:t>
    </dgm:pt>
    <dgm:pt modelId="{07AA2161-6EBC-44F9-B233-BE14F3C0AB0C}" type="pres">
      <dgm:prSet presAssocID="{DD8E87B0-A4D8-45AC-8D0A-A99B53AE93EA}" presName="hierChild3" presStyleCnt="0"/>
      <dgm:spPr/>
    </dgm:pt>
    <dgm:pt modelId="{FF15DF8E-741A-487A-A98F-D1EBB80C3B2F}" type="pres">
      <dgm:prSet presAssocID="{CB0CD021-E49F-4C6A-A059-7D7A248D6E7D}" presName="Name17" presStyleLbl="parChTrans1D3" presStyleIdx="0" presStyleCnt="2"/>
      <dgm:spPr/>
      <dgm:t>
        <a:bodyPr/>
        <a:lstStyle/>
        <a:p>
          <a:endParaRPr lang="en-US"/>
        </a:p>
      </dgm:t>
    </dgm:pt>
    <dgm:pt modelId="{8D8C3266-0FE6-4025-876A-D8255DCCCD67}" type="pres">
      <dgm:prSet presAssocID="{3C13519A-27E0-4B17-9E88-A712AE241D9D}" presName="hierRoot3" presStyleCnt="0"/>
      <dgm:spPr/>
    </dgm:pt>
    <dgm:pt modelId="{9B193C35-AF89-4B1E-B932-FE725F8D9ECA}" type="pres">
      <dgm:prSet presAssocID="{3C13519A-27E0-4B17-9E88-A712AE241D9D}" presName="composite3" presStyleCnt="0"/>
      <dgm:spPr/>
    </dgm:pt>
    <dgm:pt modelId="{AB097CEB-E9A9-4E4A-ABDA-E49001117F6D}" type="pres">
      <dgm:prSet presAssocID="{3C13519A-27E0-4B17-9E88-A712AE241D9D}" presName="background3" presStyleLbl="node3" presStyleIdx="0" presStyleCnt="2"/>
      <dgm:spPr/>
    </dgm:pt>
    <dgm:pt modelId="{1C5F65AE-B755-424B-B87E-41BDA8F77772}" type="pres">
      <dgm:prSet presAssocID="{3C13519A-27E0-4B17-9E88-A712AE241D9D}" presName="text3" presStyleLbl="fgAcc3" presStyleIdx="0" presStyleCnt="2" custScaleX="129307">
        <dgm:presLayoutVars>
          <dgm:chPref val="3"/>
        </dgm:presLayoutVars>
      </dgm:prSet>
      <dgm:spPr/>
      <dgm:t>
        <a:bodyPr/>
        <a:lstStyle/>
        <a:p>
          <a:endParaRPr lang="en-US"/>
        </a:p>
      </dgm:t>
    </dgm:pt>
    <dgm:pt modelId="{2E2C281B-2807-4A56-8578-534642E6D4B5}" type="pres">
      <dgm:prSet presAssocID="{3C13519A-27E0-4B17-9E88-A712AE241D9D}" presName="hierChild4" presStyleCnt="0"/>
      <dgm:spPr/>
    </dgm:pt>
    <dgm:pt modelId="{711301CA-727F-4880-BCE9-1D54DF55855A}" type="pres">
      <dgm:prSet presAssocID="{C0F7789D-1F6B-4A06-898A-1DC9A9A463C4}" presName="Name10" presStyleLbl="parChTrans1D2" presStyleIdx="1" presStyleCnt="2"/>
      <dgm:spPr/>
      <dgm:t>
        <a:bodyPr/>
        <a:lstStyle/>
        <a:p>
          <a:endParaRPr lang="en-US"/>
        </a:p>
      </dgm:t>
    </dgm:pt>
    <dgm:pt modelId="{212CCDED-CB7A-4627-977E-C322CD2DDA1E}" type="pres">
      <dgm:prSet presAssocID="{C2AEDBFA-0E63-4F48-893F-0B455604C3E5}" presName="hierRoot2" presStyleCnt="0"/>
      <dgm:spPr/>
    </dgm:pt>
    <dgm:pt modelId="{800AE488-846D-4E8F-B89A-2CEF935608A1}" type="pres">
      <dgm:prSet presAssocID="{C2AEDBFA-0E63-4F48-893F-0B455604C3E5}" presName="composite2" presStyleCnt="0"/>
      <dgm:spPr/>
    </dgm:pt>
    <dgm:pt modelId="{3D84FF39-1093-4040-B0CD-2B9A860AE9F0}" type="pres">
      <dgm:prSet presAssocID="{C2AEDBFA-0E63-4F48-893F-0B455604C3E5}" presName="background2" presStyleLbl="node2" presStyleIdx="1" presStyleCnt="2"/>
      <dgm:spPr/>
    </dgm:pt>
    <dgm:pt modelId="{469CE0E4-8567-4CED-905B-7C99ADCF4ABA}" type="pres">
      <dgm:prSet presAssocID="{C2AEDBFA-0E63-4F48-893F-0B455604C3E5}" presName="text2" presStyleLbl="fgAcc2" presStyleIdx="1" presStyleCnt="2">
        <dgm:presLayoutVars>
          <dgm:chPref val="3"/>
        </dgm:presLayoutVars>
      </dgm:prSet>
      <dgm:spPr/>
      <dgm:t>
        <a:bodyPr/>
        <a:lstStyle/>
        <a:p>
          <a:endParaRPr lang="en-US"/>
        </a:p>
      </dgm:t>
    </dgm:pt>
    <dgm:pt modelId="{DC9211B7-BB1F-495A-8F26-A988380B7516}" type="pres">
      <dgm:prSet presAssocID="{C2AEDBFA-0E63-4F48-893F-0B455604C3E5}" presName="hierChild3" presStyleCnt="0"/>
      <dgm:spPr/>
    </dgm:pt>
    <dgm:pt modelId="{0CD89BFE-E3C5-46BF-8634-FD24CBC92826}" type="pres">
      <dgm:prSet presAssocID="{B9646C8C-2DAA-4471-A955-72AB83C01384}" presName="Name17" presStyleLbl="parChTrans1D3" presStyleIdx="1" presStyleCnt="2"/>
      <dgm:spPr/>
      <dgm:t>
        <a:bodyPr/>
        <a:lstStyle/>
        <a:p>
          <a:endParaRPr lang="en-US"/>
        </a:p>
      </dgm:t>
    </dgm:pt>
    <dgm:pt modelId="{AC507FA1-5366-449F-AD6A-9704542F5BF5}" type="pres">
      <dgm:prSet presAssocID="{5FBE3F19-9267-401B-96B5-DAFC28C3ED2E}" presName="hierRoot3" presStyleCnt="0"/>
      <dgm:spPr/>
    </dgm:pt>
    <dgm:pt modelId="{13190615-51B6-4A29-901F-B48AF154A0E6}" type="pres">
      <dgm:prSet presAssocID="{5FBE3F19-9267-401B-96B5-DAFC28C3ED2E}" presName="composite3" presStyleCnt="0"/>
      <dgm:spPr/>
    </dgm:pt>
    <dgm:pt modelId="{EC997109-D8DA-4859-A433-C5E286548D02}" type="pres">
      <dgm:prSet presAssocID="{5FBE3F19-9267-401B-96B5-DAFC28C3ED2E}" presName="background3" presStyleLbl="node3" presStyleIdx="1" presStyleCnt="2"/>
      <dgm:spPr/>
    </dgm:pt>
    <dgm:pt modelId="{51DF8CE6-71A8-414E-92AC-5E9A3D06063B}" type="pres">
      <dgm:prSet presAssocID="{5FBE3F19-9267-401B-96B5-DAFC28C3ED2E}" presName="text3" presStyleLbl="fgAcc3" presStyleIdx="1" presStyleCnt="2">
        <dgm:presLayoutVars>
          <dgm:chPref val="3"/>
        </dgm:presLayoutVars>
      </dgm:prSet>
      <dgm:spPr/>
      <dgm:t>
        <a:bodyPr/>
        <a:lstStyle/>
        <a:p>
          <a:endParaRPr lang="en-US"/>
        </a:p>
      </dgm:t>
    </dgm:pt>
    <dgm:pt modelId="{97BDCDC0-6196-4AEC-A8FE-1A301A1A0495}" type="pres">
      <dgm:prSet presAssocID="{5FBE3F19-9267-401B-96B5-DAFC28C3ED2E}" presName="hierChild4" presStyleCnt="0"/>
      <dgm:spPr/>
    </dgm:pt>
  </dgm:ptLst>
  <dgm:cxnLst>
    <dgm:cxn modelId="{69B8579E-6AB4-4E2A-8F9C-D30B36CD0653}" type="presOf" srcId="{3C13519A-27E0-4B17-9E88-A712AE241D9D}" destId="{1C5F65AE-B755-424B-B87E-41BDA8F77772}" srcOrd="0" destOrd="0" presId="urn:microsoft.com/office/officeart/2005/8/layout/hierarchy1"/>
    <dgm:cxn modelId="{69E66663-5F58-4FEF-8941-A77BB0EFC906}" srcId="{269C2D2D-DDDC-4DCD-AD96-4AA526001381}" destId="{C2AEDBFA-0E63-4F48-893F-0B455604C3E5}" srcOrd="1" destOrd="0" parTransId="{C0F7789D-1F6B-4A06-898A-1DC9A9A463C4}" sibTransId="{DDDBF212-38E6-4510-8A30-89DC27E443B0}"/>
    <dgm:cxn modelId="{5EDD3B3D-4546-4240-A1C1-C7772CE3E5AB}" type="presOf" srcId="{B9646C8C-2DAA-4471-A955-72AB83C01384}" destId="{0CD89BFE-E3C5-46BF-8634-FD24CBC92826}" srcOrd="0" destOrd="0" presId="urn:microsoft.com/office/officeart/2005/8/layout/hierarchy1"/>
    <dgm:cxn modelId="{1A9902AF-2533-4A10-83B9-2FF3D4AFE3FF}" type="presOf" srcId="{269C2D2D-DDDC-4DCD-AD96-4AA526001381}" destId="{4782310B-BC86-411B-B2B0-C051C580139B}" srcOrd="0" destOrd="0" presId="urn:microsoft.com/office/officeart/2005/8/layout/hierarchy1"/>
    <dgm:cxn modelId="{795B0EC6-F481-4383-87B1-46DC9465EACF}" type="presOf" srcId="{26871123-8892-473D-AC8C-87155AAA3824}" destId="{071D6610-FF50-41CB-BF07-79521582BFEA}" srcOrd="0" destOrd="0" presId="urn:microsoft.com/office/officeart/2005/8/layout/hierarchy1"/>
    <dgm:cxn modelId="{9B637A02-7B89-4A5D-91A2-EDDD82E09D3B}" type="presOf" srcId="{8DBFB14E-2C33-4449-A445-52145C3BCABD}" destId="{8907EB8C-83D3-418D-91F5-A26043709F1B}" srcOrd="0" destOrd="0" presId="urn:microsoft.com/office/officeart/2005/8/layout/hierarchy1"/>
    <dgm:cxn modelId="{7C154CA6-D6D2-4D5E-A301-B0287F736087}" srcId="{DD8E87B0-A4D8-45AC-8D0A-A99B53AE93EA}" destId="{3C13519A-27E0-4B17-9E88-A712AE241D9D}" srcOrd="0" destOrd="0" parTransId="{CB0CD021-E49F-4C6A-A059-7D7A248D6E7D}" sibTransId="{095F6665-307A-4B9E-B8F0-2ECDE013E929}"/>
    <dgm:cxn modelId="{A4876D69-C873-4A84-B460-024DD95E390F}" srcId="{C2AEDBFA-0E63-4F48-893F-0B455604C3E5}" destId="{5FBE3F19-9267-401B-96B5-DAFC28C3ED2E}" srcOrd="0" destOrd="0" parTransId="{B9646C8C-2DAA-4471-A955-72AB83C01384}" sibTransId="{E5709EAB-3EED-4CCC-8C21-982C1DC5BEBC}"/>
    <dgm:cxn modelId="{84263345-564B-41C8-B061-C8AE3F6563F2}" type="presOf" srcId="{C0F7789D-1F6B-4A06-898A-1DC9A9A463C4}" destId="{711301CA-727F-4880-BCE9-1D54DF55855A}" srcOrd="0" destOrd="0" presId="urn:microsoft.com/office/officeart/2005/8/layout/hierarchy1"/>
    <dgm:cxn modelId="{964E4013-EE77-4FDD-9AC2-789D0EE3A6E6}" type="presOf" srcId="{DD8E87B0-A4D8-45AC-8D0A-A99B53AE93EA}" destId="{817DA21A-8D44-4677-A2F7-71C319D23CB0}" srcOrd="0" destOrd="0" presId="urn:microsoft.com/office/officeart/2005/8/layout/hierarchy1"/>
    <dgm:cxn modelId="{45C03943-C494-442B-8704-7B8EB2E36B60}" type="presOf" srcId="{C2AEDBFA-0E63-4F48-893F-0B455604C3E5}" destId="{469CE0E4-8567-4CED-905B-7C99ADCF4ABA}" srcOrd="0" destOrd="0" presId="urn:microsoft.com/office/officeart/2005/8/layout/hierarchy1"/>
    <dgm:cxn modelId="{D72EFB63-3D6E-412B-8965-89B1DF572EE7}" type="presOf" srcId="{CB0CD021-E49F-4C6A-A059-7D7A248D6E7D}" destId="{FF15DF8E-741A-487A-A98F-D1EBB80C3B2F}" srcOrd="0" destOrd="0" presId="urn:microsoft.com/office/officeart/2005/8/layout/hierarchy1"/>
    <dgm:cxn modelId="{2CC95A71-3AF7-436C-9B35-2CE5BF44D9D3}" type="presOf" srcId="{5FBE3F19-9267-401B-96B5-DAFC28C3ED2E}" destId="{51DF8CE6-71A8-414E-92AC-5E9A3D06063B}" srcOrd="0" destOrd="0" presId="urn:microsoft.com/office/officeart/2005/8/layout/hierarchy1"/>
    <dgm:cxn modelId="{AADE349D-9F0D-4B94-822F-72647A2D5D7E}" srcId="{8DBFB14E-2C33-4449-A445-52145C3BCABD}" destId="{269C2D2D-DDDC-4DCD-AD96-4AA526001381}" srcOrd="0" destOrd="0" parTransId="{C8B6DE40-9672-451E-9557-61E1AD02C6A6}" sibTransId="{49E17F94-7EFD-45BF-A592-E23A11485C51}"/>
    <dgm:cxn modelId="{21D5DF8D-2CBB-4FB1-9891-ED508C07E92D}" srcId="{269C2D2D-DDDC-4DCD-AD96-4AA526001381}" destId="{DD8E87B0-A4D8-45AC-8D0A-A99B53AE93EA}" srcOrd="0" destOrd="0" parTransId="{26871123-8892-473D-AC8C-87155AAA3824}" sibTransId="{DB3FC952-1729-465E-97DB-8EB2AEB93BAC}"/>
    <dgm:cxn modelId="{6C6C8DBA-E318-4A5B-9914-8AD273677F84}" type="presParOf" srcId="{8907EB8C-83D3-418D-91F5-A26043709F1B}" destId="{0A0C955D-7490-486E-82C4-57DC68B13D7E}" srcOrd="0" destOrd="0" presId="urn:microsoft.com/office/officeart/2005/8/layout/hierarchy1"/>
    <dgm:cxn modelId="{F1D044CA-1914-4724-90CE-27F4BD8F4B21}" type="presParOf" srcId="{0A0C955D-7490-486E-82C4-57DC68B13D7E}" destId="{C2CB2A86-E4BB-4F6C-910F-530EDEB8F3D1}" srcOrd="0" destOrd="0" presId="urn:microsoft.com/office/officeart/2005/8/layout/hierarchy1"/>
    <dgm:cxn modelId="{514AB0ED-87CC-4131-ADA8-3013860D7756}" type="presParOf" srcId="{C2CB2A86-E4BB-4F6C-910F-530EDEB8F3D1}" destId="{E6E4E65F-E9E3-4AB5-8640-D7CFFD2D31F6}" srcOrd="0" destOrd="0" presId="urn:microsoft.com/office/officeart/2005/8/layout/hierarchy1"/>
    <dgm:cxn modelId="{A7AF9017-4313-47B5-8F26-0527D39B6036}" type="presParOf" srcId="{C2CB2A86-E4BB-4F6C-910F-530EDEB8F3D1}" destId="{4782310B-BC86-411B-B2B0-C051C580139B}" srcOrd="1" destOrd="0" presId="urn:microsoft.com/office/officeart/2005/8/layout/hierarchy1"/>
    <dgm:cxn modelId="{FA60C204-5BE1-4835-A8B1-B57B02FC4FDB}" type="presParOf" srcId="{0A0C955D-7490-486E-82C4-57DC68B13D7E}" destId="{DFD416DA-0E4F-4B14-9EB4-66FBF57747B8}" srcOrd="1" destOrd="0" presId="urn:microsoft.com/office/officeart/2005/8/layout/hierarchy1"/>
    <dgm:cxn modelId="{C1C2D124-F4AF-4D21-BA30-F0F053A767E6}" type="presParOf" srcId="{DFD416DA-0E4F-4B14-9EB4-66FBF57747B8}" destId="{071D6610-FF50-41CB-BF07-79521582BFEA}" srcOrd="0" destOrd="0" presId="urn:microsoft.com/office/officeart/2005/8/layout/hierarchy1"/>
    <dgm:cxn modelId="{99772A67-BC34-4247-BB72-E38F31BD7CA4}" type="presParOf" srcId="{DFD416DA-0E4F-4B14-9EB4-66FBF57747B8}" destId="{F0169375-7739-4175-A922-CA8E5C37642E}" srcOrd="1" destOrd="0" presId="urn:microsoft.com/office/officeart/2005/8/layout/hierarchy1"/>
    <dgm:cxn modelId="{3989669E-542F-442D-A9C9-420AD9F2148C}" type="presParOf" srcId="{F0169375-7739-4175-A922-CA8E5C37642E}" destId="{AD97F955-2502-489B-96DA-3D47A8099835}" srcOrd="0" destOrd="0" presId="urn:microsoft.com/office/officeart/2005/8/layout/hierarchy1"/>
    <dgm:cxn modelId="{0F97A602-8861-4DAA-89A1-51DA7471184A}" type="presParOf" srcId="{AD97F955-2502-489B-96DA-3D47A8099835}" destId="{8A69B24F-EAC2-4A30-9F05-580A36D37B35}" srcOrd="0" destOrd="0" presId="urn:microsoft.com/office/officeart/2005/8/layout/hierarchy1"/>
    <dgm:cxn modelId="{74CA49E8-58F7-4C69-8120-E2C8D61514FC}" type="presParOf" srcId="{AD97F955-2502-489B-96DA-3D47A8099835}" destId="{817DA21A-8D44-4677-A2F7-71C319D23CB0}" srcOrd="1" destOrd="0" presId="urn:microsoft.com/office/officeart/2005/8/layout/hierarchy1"/>
    <dgm:cxn modelId="{A43D4022-A76F-4086-A544-E2825A6FB80C}" type="presParOf" srcId="{F0169375-7739-4175-A922-CA8E5C37642E}" destId="{07AA2161-6EBC-44F9-B233-BE14F3C0AB0C}" srcOrd="1" destOrd="0" presId="urn:microsoft.com/office/officeart/2005/8/layout/hierarchy1"/>
    <dgm:cxn modelId="{305F960E-9D73-492B-9ADF-5E0315B6A967}" type="presParOf" srcId="{07AA2161-6EBC-44F9-B233-BE14F3C0AB0C}" destId="{FF15DF8E-741A-487A-A98F-D1EBB80C3B2F}" srcOrd="0" destOrd="0" presId="urn:microsoft.com/office/officeart/2005/8/layout/hierarchy1"/>
    <dgm:cxn modelId="{99231E09-6AA7-4F41-A102-032D90BF0CA3}" type="presParOf" srcId="{07AA2161-6EBC-44F9-B233-BE14F3C0AB0C}" destId="{8D8C3266-0FE6-4025-876A-D8255DCCCD67}" srcOrd="1" destOrd="0" presId="urn:microsoft.com/office/officeart/2005/8/layout/hierarchy1"/>
    <dgm:cxn modelId="{0C6ED3D9-07C1-46E3-B27C-98D9CA4F8E44}" type="presParOf" srcId="{8D8C3266-0FE6-4025-876A-D8255DCCCD67}" destId="{9B193C35-AF89-4B1E-B932-FE725F8D9ECA}" srcOrd="0" destOrd="0" presId="urn:microsoft.com/office/officeart/2005/8/layout/hierarchy1"/>
    <dgm:cxn modelId="{046EBB2C-82FA-4711-9E3A-0409BA038E7B}" type="presParOf" srcId="{9B193C35-AF89-4B1E-B932-FE725F8D9ECA}" destId="{AB097CEB-E9A9-4E4A-ABDA-E49001117F6D}" srcOrd="0" destOrd="0" presId="urn:microsoft.com/office/officeart/2005/8/layout/hierarchy1"/>
    <dgm:cxn modelId="{9094D126-C9F7-4421-905A-43CAB8ACE0A7}" type="presParOf" srcId="{9B193C35-AF89-4B1E-B932-FE725F8D9ECA}" destId="{1C5F65AE-B755-424B-B87E-41BDA8F77772}" srcOrd="1" destOrd="0" presId="urn:microsoft.com/office/officeart/2005/8/layout/hierarchy1"/>
    <dgm:cxn modelId="{91D5B767-8313-49B9-99BB-76EC4E85A97E}" type="presParOf" srcId="{8D8C3266-0FE6-4025-876A-D8255DCCCD67}" destId="{2E2C281B-2807-4A56-8578-534642E6D4B5}" srcOrd="1" destOrd="0" presId="urn:microsoft.com/office/officeart/2005/8/layout/hierarchy1"/>
    <dgm:cxn modelId="{E5916A26-BF26-4D3A-AC74-D653337D338D}" type="presParOf" srcId="{DFD416DA-0E4F-4B14-9EB4-66FBF57747B8}" destId="{711301CA-727F-4880-BCE9-1D54DF55855A}" srcOrd="2" destOrd="0" presId="urn:microsoft.com/office/officeart/2005/8/layout/hierarchy1"/>
    <dgm:cxn modelId="{6434A213-1A09-4844-AF19-932F3C11B0C2}" type="presParOf" srcId="{DFD416DA-0E4F-4B14-9EB4-66FBF57747B8}" destId="{212CCDED-CB7A-4627-977E-C322CD2DDA1E}" srcOrd="3" destOrd="0" presId="urn:microsoft.com/office/officeart/2005/8/layout/hierarchy1"/>
    <dgm:cxn modelId="{AA77529A-5063-487F-81A8-282B212270D7}" type="presParOf" srcId="{212CCDED-CB7A-4627-977E-C322CD2DDA1E}" destId="{800AE488-846D-4E8F-B89A-2CEF935608A1}" srcOrd="0" destOrd="0" presId="urn:microsoft.com/office/officeart/2005/8/layout/hierarchy1"/>
    <dgm:cxn modelId="{2A32F412-479D-4F83-B50B-92AD80F1E659}" type="presParOf" srcId="{800AE488-846D-4E8F-B89A-2CEF935608A1}" destId="{3D84FF39-1093-4040-B0CD-2B9A860AE9F0}" srcOrd="0" destOrd="0" presId="urn:microsoft.com/office/officeart/2005/8/layout/hierarchy1"/>
    <dgm:cxn modelId="{C033744D-9E7A-44AA-8F9F-32B30F5379E7}" type="presParOf" srcId="{800AE488-846D-4E8F-B89A-2CEF935608A1}" destId="{469CE0E4-8567-4CED-905B-7C99ADCF4ABA}" srcOrd="1" destOrd="0" presId="urn:microsoft.com/office/officeart/2005/8/layout/hierarchy1"/>
    <dgm:cxn modelId="{1599103D-D897-4076-95D2-149895E3B843}" type="presParOf" srcId="{212CCDED-CB7A-4627-977E-C322CD2DDA1E}" destId="{DC9211B7-BB1F-495A-8F26-A988380B7516}" srcOrd="1" destOrd="0" presId="urn:microsoft.com/office/officeart/2005/8/layout/hierarchy1"/>
    <dgm:cxn modelId="{5A3C566D-E06F-4BF2-BCC8-73E71CFA5E14}" type="presParOf" srcId="{DC9211B7-BB1F-495A-8F26-A988380B7516}" destId="{0CD89BFE-E3C5-46BF-8634-FD24CBC92826}" srcOrd="0" destOrd="0" presId="urn:microsoft.com/office/officeart/2005/8/layout/hierarchy1"/>
    <dgm:cxn modelId="{B607D69B-E8AC-492F-B065-36A54A89B201}" type="presParOf" srcId="{DC9211B7-BB1F-495A-8F26-A988380B7516}" destId="{AC507FA1-5366-449F-AD6A-9704542F5BF5}" srcOrd="1" destOrd="0" presId="urn:microsoft.com/office/officeart/2005/8/layout/hierarchy1"/>
    <dgm:cxn modelId="{81BF5F6D-F861-4275-9511-0F5A1A6C1542}" type="presParOf" srcId="{AC507FA1-5366-449F-AD6A-9704542F5BF5}" destId="{13190615-51B6-4A29-901F-B48AF154A0E6}" srcOrd="0" destOrd="0" presId="urn:microsoft.com/office/officeart/2005/8/layout/hierarchy1"/>
    <dgm:cxn modelId="{901FB101-96C8-4224-B321-01657DABBB5A}" type="presParOf" srcId="{13190615-51B6-4A29-901F-B48AF154A0E6}" destId="{EC997109-D8DA-4859-A433-C5E286548D02}" srcOrd="0" destOrd="0" presId="urn:microsoft.com/office/officeart/2005/8/layout/hierarchy1"/>
    <dgm:cxn modelId="{EA6C364E-CDEB-4AA7-9146-D04817A73EE5}" type="presParOf" srcId="{13190615-51B6-4A29-901F-B48AF154A0E6}" destId="{51DF8CE6-71A8-414E-92AC-5E9A3D06063B}" srcOrd="1" destOrd="0" presId="urn:microsoft.com/office/officeart/2005/8/layout/hierarchy1"/>
    <dgm:cxn modelId="{4750A03F-B0B9-4CAA-B19E-B5157FC3283F}" type="presParOf" srcId="{AC507FA1-5366-449F-AD6A-9704542F5BF5}" destId="{97BDCDC0-6196-4AEC-A8FE-1A301A1A04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89BFE-E3C5-46BF-8634-FD24CBC92826}">
      <dsp:nvSpPr>
        <dsp:cNvPr id="0" name=""/>
        <dsp:cNvSpPr/>
      </dsp:nvSpPr>
      <dsp:spPr>
        <a:xfrm>
          <a:off x="7437573" y="3762201"/>
          <a:ext cx="91440" cy="700931"/>
        </a:xfrm>
        <a:custGeom>
          <a:avLst/>
          <a:gdLst/>
          <a:ahLst/>
          <a:cxnLst/>
          <a:rect l="0" t="0" r="0" b="0"/>
          <a:pathLst>
            <a:path>
              <a:moveTo>
                <a:pt x="45720" y="0"/>
              </a:moveTo>
              <a:lnTo>
                <a:pt x="45720" y="70093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11301CA-727F-4880-BCE9-1D54DF55855A}">
      <dsp:nvSpPr>
        <dsp:cNvPr id="0" name=""/>
        <dsp:cNvSpPr/>
      </dsp:nvSpPr>
      <dsp:spPr>
        <a:xfrm>
          <a:off x="5833887" y="1530870"/>
          <a:ext cx="1649405" cy="700931"/>
        </a:xfrm>
        <a:custGeom>
          <a:avLst/>
          <a:gdLst/>
          <a:ahLst/>
          <a:cxnLst/>
          <a:rect l="0" t="0" r="0" b="0"/>
          <a:pathLst>
            <a:path>
              <a:moveTo>
                <a:pt x="0" y="0"/>
              </a:moveTo>
              <a:lnTo>
                <a:pt x="0" y="477664"/>
              </a:lnTo>
              <a:lnTo>
                <a:pt x="1649405" y="477664"/>
              </a:lnTo>
              <a:lnTo>
                <a:pt x="1649405" y="700931"/>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F15DF8E-741A-487A-A98F-D1EBB80C3B2F}">
      <dsp:nvSpPr>
        <dsp:cNvPr id="0" name=""/>
        <dsp:cNvSpPr/>
      </dsp:nvSpPr>
      <dsp:spPr>
        <a:xfrm>
          <a:off x="4138761" y="3762201"/>
          <a:ext cx="91440" cy="700931"/>
        </a:xfrm>
        <a:custGeom>
          <a:avLst/>
          <a:gdLst/>
          <a:ahLst/>
          <a:cxnLst/>
          <a:rect l="0" t="0" r="0" b="0"/>
          <a:pathLst>
            <a:path>
              <a:moveTo>
                <a:pt x="45720" y="0"/>
              </a:moveTo>
              <a:lnTo>
                <a:pt x="45720" y="70093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71D6610-FF50-41CB-BF07-79521582BFEA}">
      <dsp:nvSpPr>
        <dsp:cNvPr id="0" name=""/>
        <dsp:cNvSpPr/>
      </dsp:nvSpPr>
      <dsp:spPr>
        <a:xfrm>
          <a:off x="4184481" y="1530870"/>
          <a:ext cx="1649405" cy="700931"/>
        </a:xfrm>
        <a:custGeom>
          <a:avLst/>
          <a:gdLst/>
          <a:ahLst/>
          <a:cxnLst/>
          <a:rect l="0" t="0" r="0" b="0"/>
          <a:pathLst>
            <a:path>
              <a:moveTo>
                <a:pt x="1649405" y="0"/>
              </a:moveTo>
              <a:lnTo>
                <a:pt x="1649405" y="477664"/>
              </a:lnTo>
              <a:lnTo>
                <a:pt x="0" y="477664"/>
              </a:lnTo>
              <a:lnTo>
                <a:pt x="0" y="700931"/>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6E4E65F-E9E3-4AB5-8640-D7CFFD2D31F6}">
      <dsp:nvSpPr>
        <dsp:cNvPr id="0" name=""/>
        <dsp:cNvSpPr/>
      </dsp:nvSpPr>
      <dsp:spPr>
        <a:xfrm>
          <a:off x="3260309" y="471"/>
          <a:ext cx="5147155" cy="153039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82310B-BC86-411B-B2B0-C051C580139B}">
      <dsp:nvSpPr>
        <dsp:cNvPr id="0" name=""/>
        <dsp:cNvSpPr/>
      </dsp:nvSpPr>
      <dsp:spPr>
        <a:xfrm>
          <a:off x="3528095" y="254868"/>
          <a:ext cx="5147155" cy="15303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i="1" u="sng" kern="1200" dirty="0" smtClean="0">
              <a:effectLst>
                <a:outerShdw blurRad="38100" dist="38100" dir="2700000" algn="tl">
                  <a:srgbClr val="000000">
                    <a:alpha val="43137"/>
                  </a:srgbClr>
                </a:outerShdw>
              </a:effectLst>
            </a:rPr>
            <a:t>Corynebacteria</a:t>
          </a:r>
          <a:endParaRPr lang="en-US" sz="4400" b="1" kern="1200" dirty="0">
            <a:effectLst>
              <a:outerShdw blurRad="38100" dist="38100" dir="2700000" algn="tl">
                <a:srgbClr val="000000">
                  <a:alpha val="43137"/>
                </a:srgbClr>
              </a:outerShdw>
            </a:effectLst>
          </a:endParaRPr>
        </a:p>
      </dsp:txBody>
      <dsp:txXfrm>
        <a:off x="3572919" y="299692"/>
        <a:ext cx="5057507" cy="1440751"/>
      </dsp:txXfrm>
    </dsp:sp>
    <dsp:sp modelId="{8A69B24F-EAC2-4A30-9F05-580A36D37B35}">
      <dsp:nvSpPr>
        <dsp:cNvPr id="0" name=""/>
        <dsp:cNvSpPr/>
      </dsp:nvSpPr>
      <dsp:spPr>
        <a:xfrm>
          <a:off x="2979442" y="2231801"/>
          <a:ext cx="2410078" cy="153039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17DA21A-8D44-4677-A2F7-71C319D23CB0}">
      <dsp:nvSpPr>
        <dsp:cNvPr id="0" name=""/>
        <dsp:cNvSpPr/>
      </dsp:nvSpPr>
      <dsp:spPr>
        <a:xfrm>
          <a:off x="3247228" y="2486198"/>
          <a:ext cx="2410078" cy="15303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effectLst>
                <a:outerShdw blurRad="38100" dist="38100" dir="2700000" algn="tl">
                  <a:srgbClr val="000000">
                    <a:alpha val="43137"/>
                  </a:srgbClr>
                </a:outerShdw>
              </a:effectLst>
            </a:rPr>
            <a:t>Pathogenic spp.</a:t>
          </a:r>
          <a:endParaRPr lang="en-US" sz="2900" b="1" kern="1200" dirty="0">
            <a:effectLst>
              <a:outerShdw blurRad="38100" dist="38100" dir="2700000" algn="tl">
                <a:srgbClr val="000000">
                  <a:alpha val="43137"/>
                </a:srgbClr>
              </a:outerShdw>
            </a:effectLst>
          </a:endParaRPr>
        </a:p>
      </dsp:txBody>
      <dsp:txXfrm>
        <a:off x="3292052" y="2531022"/>
        <a:ext cx="2320430" cy="1440751"/>
      </dsp:txXfrm>
    </dsp:sp>
    <dsp:sp modelId="{AB097CEB-E9A9-4E4A-ABDA-E49001117F6D}">
      <dsp:nvSpPr>
        <dsp:cNvPr id="0" name=""/>
        <dsp:cNvSpPr/>
      </dsp:nvSpPr>
      <dsp:spPr>
        <a:xfrm>
          <a:off x="2626281" y="4463132"/>
          <a:ext cx="3116399" cy="153039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F65AE-B755-424B-B87E-41BDA8F77772}">
      <dsp:nvSpPr>
        <dsp:cNvPr id="0" name=""/>
        <dsp:cNvSpPr/>
      </dsp:nvSpPr>
      <dsp:spPr>
        <a:xfrm>
          <a:off x="2894067" y="4717529"/>
          <a:ext cx="3116399" cy="15303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kern="1200" dirty="0" smtClean="0">
              <a:effectLst>
                <a:outerShdw blurRad="38100" dist="38100" dir="2700000" algn="tl">
                  <a:srgbClr val="000000">
                    <a:alpha val="43137"/>
                  </a:srgbClr>
                </a:outerShdw>
              </a:effectLst>
            </a:rPr>
            <a:t>C. diphtheriae</a:t>
          </a:r>
          <a:endParaRPr lang="en-US" sz="2900" b="1" kern="1200" dirty="0">
            <a:effectLst>
              <a:outerShdw blurRad="38100" dist="38100" dir="2700000" algn="tl">
                <a:srgbClr val="000000">
                  <a:alpha val="43137"/>
                </a:srgbClr>
              </a:outerShdw>
            </a:effectLst>
          </a:endParaRPr>
        </a:p>
      </dsp:txBody>
      <dsp:txXfrm>
        <a:off x="2938891" y="4762353"/>
        <a:ext cx="3026751" cy="1440751"/>
      </dsp:txXfrm>
    </dsp:sp>
    <dsp:sp modelId="{3D84FF39-1093-4040-B0CD-2B9A860AE9F0}">
      <dsp:nvSpPr>
        <dsp:cNvPr id="0" name=""/>
        <dsp:cNvSpPr/>
      </dsp:nvSpPr>
      <dsp:spPr>
        <a:xfrm>
          <a:off x="6278254" y="2231801"/>
          <a:ext cx="2410078" cy="153039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69CE0E4-8567-4CED-905B-7C99ADCF4ABA}">
      <dsp:nvSpPr>
        <dsp:cNvPr id="0" name=""/>
        <dsp:cNvSpPr/>
      </dsp:nvSpPr>
      <dsp:spPr>
        <a:xfrm>
          <a:off x="6546040" y="2486198"/>
          <a:ext cx="2410078" cy="15303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effectLst>
                <a:outerShdw blurRad="38100" dist="38100" dir="2700000" algn="tl">
                  <a:srgbClr val="000000">
                    <a:alpha val="43137"/>
                  </a:srgbClr>
                </a:outerShdw>
              </a:effectLst>
            </a:rPr>
            <a:t>Non–pathogenic spp.</a:t>
          </a:r>
          <a:endParaRPr lang="en-US" sz="2900" b="1" kern="1200" dirty="0">
            <a:effectLst>
              <a:outerShdw blurRad="38100" dist="38100" dir="2700000" algn="tl">
                <a:srgbClr val="000000">
                  <a:alpha val="43137"/>
                </a:srgbClr>
              </a:outerShdw>
            </a:effectLst>
          </a:endParaRPr>
        </a:p>
      </dsp:txBody>
      <dsp:txXfrm>
        <a:off x="6590864" y="2531022"/>
        <a:ext cx="2320430" cy="1440751"/>
      </dsp:txXfrm>
    </dsp:sp>
    <dsp:sp modelId="{EC997109-D8DA-4859-A433-C5E286548D02}">
      <dsp:nvSpPr>
        <dsp:cNvPr id="0" name=""/>
        <dsp:cNvSpPr/>
      </dsp:nvSpPr>
      <dsp:spPr>
        <a:xfrm>
          <a:off x="6278254" y="4463132"/>
          <a:ext cx="2410078" cy="153039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DF8CE6-71A8-414E-92AC-5E9A3D06063B}">
      <dsp:nvSpPr>
        <dsp:cNvPr id="0" name=""/>
        <dsp:cNvSpPr/>
      </dsp:nvSpPr>
      <dsp:spPr>
        <a:xfrm>
          <a:off x="6546040" y="4717529"/>
          <a:ext cx="2410078" cy="15303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Diphtheriod</a:t>
          </a:r>
        </a:p>
        <a:p>
          <a:pPr lvl="0" algn="ctr" defTabSz="12446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(Normal URT)</a:t>
          </a:r>
        </a:p>
        <a:p>
          <a:pPr lvl="0" algn="ctr" defTabSz="12446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C. ulcerans &amp; C. urealyticum</a:t>
          </a:r>
          <a:endParaRPr lang="en-US" sz="1600" b="1" kern="1200" dirty="0">
            <a:effectLst>
              <a:outerShdw blurRad="38100" dist="38100" dir="2700000" algn="tl">
                <a:srgbClr val="000000">
                  <a:alpha val="43137"/>
                </a:srgbClr>
              </a:outerShdw>
            </a:effectLst>
          </a:endParaRPr>
        </a:p>
      </dsp:txBody>
      <dsp:txXfrm>
        <a:off x="6590864" y="4762353"/>
        <a:ext cx="2320430" cy="1440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ABF1BA4-C5A8-4AA9-AB90-107CB20C44E1}" type="datetimeFigureOut">
              <a:rPr lang="en-US"/>
              <a:pPr>
                <a:defRPr/>
              </a:pPr>
              <a:t>3/8/2019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9891B0C-B6D1-4337-A95A-C5AD5B974E57}" type="slidenum">
              <a:rPr lang="en-US"/>
              <a:pPr>
                <a:defRPr/>
              </a:pPr>
              <a:t>‹#›</a:t>
            </a:fld>
            <a:endParaRPr lang="en-US"/>
          </a:p>
        </p:txBody>
      </p:sp>
    </p:spTree>
    <p:extLst>
      <p:ext uri="{BB962C8B-B14F-4D97-AF65-F5344CB8AC3E}">
        <p14:creationId xmlns:p14="http://schemas.microsoft.com/office/powerpoint/2010/main" val="4131615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122CBE-726F-4AD5-9DE2-DEBD1CACAEF9}" type="slidenum">
              <a:rPr lang="ar-SA">
                <a:solidFill>
                  <a:srgbClr val="000000"/>
                </a:solidFill>
                <a:latin typeface="Arial" panose="020B0604020202020204" pitchFamily="34" charset="0"/>
              </a:rPr>
              <a:pPr eaLnBrk="1" hangingPunct="1"/>
              <a:t>25</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41764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3191CE6-28BE-42AE-BC33-86FD76A0889F}" type="slidenum">
              <a:rPr lang="ar-SA">
                <a:solidFill>
                  <a:srgbClr val="000000"/>
                </a:solidFill>
                <a:latin typeface="Arial" panose="020B0604020202020204" pitchFamily="34" charset="0"/>
              </a:rPr>
              <a:pPr eaLnBrk="1" hangingPunct="1"/>
              <a:t>41</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106389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11C288-692C-465C-BAE1-E2FC001F613B}" type="slidenum">
              <a:rPr lang="ar-SA">
                <a:solidFill>
                  <a:srgbClr val="000000"/>
                </a:solidFill>
                <a:latin typeface="Arial" panose="020B0604020202020204" pitchFamily="34" charset="0"/>
              </a:rPr>
              <a:pPr eaLnBrk="1" hangingPunct="1"/>
              <a:t>42</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265414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2F46E8-4730-4829-98D9-3C51C4695A5C}" type="slidenum">
              <a:rPr lang="ar-SA">
                <a:solidFill>
                  <a:srgbClr val="000000"/>
                </a:solidFill>
                <a:latin typeface="Arial" panose="020B0604020202020204" pitchFamily="34" charset="0"/>
              </a:rPr>
              <a:pPr eaLnBrk="1" hangingPunct="1"/>
              <a:t>43</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84484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577D96-BCDE-4DE1-AFB8-38CE284F7DC7}" type="slidenum">
              <a:rPr lang="ar-SA">
                <a:solidFill>
                  <a:srgbClr val="000000"/>
                </a:solidFill>
                <a:latin typeface="Arial" panose="020B0604020202020204" pitchFamily="34" charset="0"/>
              </a:rPr>
              <a:pPr eaLnBrk="1" hangingPunct="1"/>
              <a:t>44</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403658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EAED9F-DD95-4530-AAE8-B10101A66DD4}" type="slidenum">
              <a:rPr lang="ar-SA">
                <a:solidFill>
                  <a:srgbClr val="000000"/>
                </a:solidFill>
                <a:latin typeface="Arial" panose="020B0604020202020204" pitchFamily="34" charset="0"/>
              </a:rPr>
              <a:pPr eaLnBrk="1" hangingPunct="1"/>
              <a:t>26</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192138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1A57CD-22B8-42EB-8910-96EB31057138}" type="slidenum">
              <a:rPr lang="ar-SA">
                <a:solidFill>
                  <a:srgbClr val="000000"/>
                </a:solidFill>
                <a:latin typeface="Arial" panose="020B0604020202020204" pitchFamily="34" charset="0"/>
              </a:rPr>
              <a:pPr eaLnBrk="1" hangingPunct="1"/>
              <a:t>27</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224371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7552367-3447-4938-AF5F-3820998AFC5B}" type="slidenum">
              <a:rPr lang="ar-SA">
                <a:solidFill>
                  <a:srgbClr val="000000"/>
                </a:solidFill>
                <a:latin typeface="Arial" panose="020B0604020202020204" pitchFamily="34" charset="0"/>
              </a:rPr>
              <a:pPr eaLnBrk="1" hangingPunct="1"/>
              <a:t>30</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305410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6C0344-CE89-42F2-A174-4D65B6E18DFC}" type="slidenum">
              <a:rPr lang="ar-SA">
                <a:solidFill>
                  <a:srgbClr val="000000"/>
                </a:solidFill>
                <a:latin typeface="Arial" panose="020B0604020202020204" pitchFamily="34" charset="0"/>
              </a:rPr>
              <a:pPr eaLnBrk="1" hangingPunct="1"/>
              <a:t>33</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13568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41B913-542F-4AB8-B96E-7130E9D75BA9}" type="slidenum">
              <a:rPr lang="ar-SA">
                <a:solidFill>
                  <a:srgbClr val="000000"/>
                </a:solidFill>
                <a:latin typeface="Arial" panose="020B0604020202020204" pitchFamily="34" charset="0"/>
              </a:rPr>
              <a:pPr eaLnBrk="1" hangingPunct="1"/>
              <a:t>34</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283027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6A9B71-4EB7-43A9-81F3-22F9DF0F7DA0}" type="slidenum">
              <a:rPr lang="ar-SA">
                <a:solidFill>
                  <a:srgbClr val="000000"/>
                </a:solidFill>
                <a:latin typeface="Arial" panose="020B0604020202020204" pitchFamily="34" charset="0"/>
              </a:rPr>
              <a:pPr eaLnBrk="1" hangingPunct="1"/>
              <a:t>35</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58543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4F5276-B960-40E2-9674-64AA281FB0A1}" type="slidenum">
              <a:rPr lang="ar-SA">
                <a:solidFill>
                  <a:srgbClr val="000000"/>
                </a:solidFill>
                <a:latin typeface="Arial" panose="020B0604020202020204" pitchFamily="34" charset="0"/>
              </a:rPr>
              <a:pPr eaLnBrk="1" hangingPunct="1"/>
              <a:t>36</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2928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8DAA02-D843-48D5-9F45-C9628C07396B}" type="slidenum">
              <a:rPr lang="ar-SA">
                <a:solidFill>
                  <a:srgbClr val="000000"/>
                </a:solidFill>
                <a:latin typeface="Arial" panose="020B0604020202020204" pitchFamily="34" charset="0"/>
              </a:rPr>
              <a:pPr eaLnBrk="1" hangingPunct="1"/>
              <a:t>40</a:t>
            </a:fld>
            <a:endParaRPr lang="ar-SA">
              <a:solidFill>
                <a:srgbClr val="000000"/>
              </a:solidFill>
              <a:latin typeface="Arial" panose="020B0604020202020204" pitchFamily="34" charset="0"/>
            </a:endParaRPr>
          </a:p>
        </p:txBody>
      </p:sp>
    </p:spTree>
    <p:extLst>
      <p:ext uri="{BB962C8B-B14F-4D97-AF65-F5344CB8AC3E}">
        <p14:creationId xmlns:p14="http://schemas.microsoft.com/office/powerpoint/2010/main" val="260216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8B83F44B-9437-4196-892B-580E55692172}" type="datetimeFigureOut">
              <a:rPr lang="ar-IQ"/>
              <a:pPr>
                <a:defRPr/>
              </a:pPr>
              <a:t>02/07/1440</a:t>
            </a:fld>
            <a:endParaRPr lang="ar-IQ" dirty="0"/>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B9705745-3549-4C33-ABBF-FB76634276B4}" type="slidenum">
              <a:rPr lang="ar-IQ"/>
              <a:pPr>
                <a:defRPr/>
              </a:pPr>
              <a:t>‹#›</a:t>
            </a:fld>
            <a:endParaRPr lang="ar-IQ"/>
          </a:p>
        </p:txBody>
      </p:sp>
    </p:spTree>
    <p:extLst>
      <p:ext uri="{BB962C8B-B14F-4D97-AF65-F5344CB8AC3E}">
        <p14:creationId xmlns:p14="http://schemas.microsoft.com/office/powerpoint/2010/main" val="137549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41C46A37-6CF1-4EDF-A96D-E0A86F9461A3}" type="datetimeFigureOut">
              <a:rPr lang="ar-IQ"/>
              <a:pPr>
                <a:defRPr/>
              </a:pPr>
              <a:t>02/07/1440</a:t>
            </a:fld>
            <a:endParaRPr lang="ar-IQ" dirty="0"/>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1E9AD004-CC67-4DB6-8141-78C8254B25DA}" type="slidenum">
              <a:rPr lang="ar-IQ"/>
              <a:pPr>
                <a:defRPr/>
              </a:pPr>
              <a:t>‹#›</a:t>
            </a:fld>
            <a:endParaRPr lang="ar-IQ"/>
          </a:p>
        </p:txBody>
      </p:sp>
    </p:spTree>
    <p:extLst>
      <p:ext uri="{BB962C8B-B14F-4D97-AF65-F5344CB8AC3E}">
        <p14:creationId xmlns:p14="http://schemas.microsoft.com/office/powerpoint/2010/main" val="18486914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2"/>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9AA979B-98D6-4107-97B6-5EAF759D6227}" type="slidenum">
              <a:rPr lang="en-US" altLang="en-US"/>
              <a:pPr>
                <a:defRPr/>
              </a:pPr>
              <a:t>‹#›</a:t>
            </a:fld>
            <a:endParaRPr lang="en-US" altLang="en-US"/>
          </a:p>
        </p:txBody>
      </p:sp>
    </p:spTree>
    <p:extLst>
      <p:ext uri="{BB962C8B-B14F-4D97-AF65-F5344CB8AC3E}">
        <p14:creationId xmlns:p14="http://schemas.microsoft.com/office/powerpoint/2010/main" val="3966318985"/>
      </p:ext>
    </p:extLst>
  </p:cSld>
  <p:clrMapOvr>
    <a:masterClrMapping/>
  </p:clrMapOvr>
  <p:transition>
    <p:dissolv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DB9F987-E264-431F-82F5-9CD75F3063AC}" type="slidenum">
              <a:rPr lang="en-US" altLang="en-US"/>
              <a:pPr>
                <a:defRPr/>
              </a:pPr>
              <a:t>‹#›</a:t>
            </a:fld>
            <a:endParaRPr lang="en-US" altLang="en-US"/>
          </a:p>
        </p:txBody>
      </p:sp>
    </p:spTree>
    <p:extLst>
      <p:ext uri="{BB962C8B-B14F-4D97-AF65-F5344CB8AC3E}">
        <p14:creationId xmlns:p14="http://schemas.microsoft.com/office/powerpoint/2010/main" val="3415932660"/>
      </p:ext>
    </p:extLst>
  </p:cSld>
  <p:clrMapOvr>
    <a:masterClrMapping/>
  </p:clrMapOvr>
  <p:transition>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7"/>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B253E2D-32E0-4712-A4B0-A1F95236B1FD}" type="slidenum">
              <a:rPr lang="en-US" altLang="en-US"/>
              <a:pPr>
                <a:defRPr/>
              </a:pPr>
              <a:t>‹#›</a:t>
            </a:fld>
            <a:endParaRPr lang="en-US" altLang="en-US"/>
          </a:p>
        </p:txBody>
      </p:sp>
    </p:spTree>
    <p:extLst>
      <p:ext uri="{BB962C8B-B14F-4D97-AF65-F5344CB8AC3E}">
        <p14:creationId xmlns:p14="http://schemas.microsoft.com/office/powerpoint/2010/main" val="1727915049"/>
      </p:ext>
    </p:extLst>
  </p:cSld>
  <p:clrMapOvr>
    <a:masterClrMapping/>
  </p:clrMapOvr>
  <p:transition>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4A2A153-9F76-4465-8A3C-901F2D0C7957}" type="slidenum">
              <a:rPr lang="en-US" altLang="en-US"/>
              <a:pPr>
                <a:defRPr/>
              </a:pPr>
              <a:t>‹#›</a:t>
            </a:fld>
            <a:endParaRPr lang="en-US" altLang="en-US"/>
          </a:p>
        </p:txBody>
      </p:sp>
    </p:spTree>
    <p:extLst>
      <p:ext uri="{BB962C8B-B14F-4D97-AF65-F5344CB8AC3E}">
        <p14:creationId xmlns:p14="http://schemas.microsoft.com/office/powerpoint/2010/main" val="1108885779"/>
      </p:ext>
    </p:extLst>
  </p:cSld>
  <p:clrMapOvr>
    <a:masterClrMapping/>
  </p:clrMapOvr>
  <p:transition>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6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5E60AB5-6735-4EA8-8448-35FDB6657830}" type="slidenum">
              <a:rPr lang="en-US" altLang="en-US"/>
              <a:pPr>
                <a:defRPr/>
              </a:pPr>
              <a:t>‹#›</a:t>
            </a:fld>
            <a:endParaRPr lang="en-US" altLang="en-US"/>
          </a:p>
        </p:txBody>
      </p:sp>
    </p:spTree>
    <p:extLst>
      <p:ext uri="{BB962C8B-B14F-4D97-AF65-F5344CB8AC3E}">
        <p14:creationId xmlns:p14="http://schemas.microsoft.com/office/powerpoint/2010/main" val="2303670656"/>
      </p:ext>
    </p:extLst>
  </p:cSld>
  <p:clrMapOvr>
    <a:masterClrMapping/>
  </p:clrMapOvr>
  <p:transition>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84EB1DA-064F-4DE8-87D5-E29789504369}" type="slidenum">
              <a:rPr lang="en-US" altLang="en-US"/>
              <a:pPr>
                <a:defRPr/>
              </a:pPr>
              <a:t>‹#›</a:t>
            </a:fld>
            <a:endParaRPr lang="en-US" altLang="en-US"/>
          </a:p>
        </p:txBody>
      </p:sp>
    </p:spTree>
    <p:extLst>
      <p:ext uri="{BB962C8B-B14F-4D97-AF65-F5344CB8AC3E}">
        <p14:creationId xmlns:p14="http://schemas.microsoft.com/office/powerpoint/2010/main" val="2442349390"/>
      </p:ext>
    </p:extLst>
  </p:cSld>
  <p:clrMapOvr>
    <a:masterClrMapping/>
  </p:clrMapOvr>
  <p:transition>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17BEF5D-A1D7-4AA7-803A-FB95E04BABF4}" type="slidenum">
              <a:rPr lang="en-US" altLang="en-US"/>
              <a:pPr>
                <a:defRPr/>
              </a:pPr>
              <a:t>‹#›</a:t>
            </a:fld>
            <a:endParaRPr lang="en-US" altLang="en-US"/>
          </a:p>
        </p:txBody>
      </p:sp>
    </p:spTree>
    <p:extLst>
      <p:ext uri="{BB962C8B-B14F-4D97-AF65-F5344CB8AC3E}">
        <p14:creationId xmlns:p14="http://schemas.microsoft.com/office/powerpoint/2010/main" val="2628518886"/>
      </p:ext>
    </p:extLst>
  </p:cSld>
  <p:clrMapOvr>
    <a:masterClrMapping/>
  </p:clrMapOvr>
  <p:transition>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1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38CD6AB-D097-4223-95D2-2E5A9065884B}" type="slidenum">
              <a:rPr lang="en-US" altLang="en-US"/>
              <a:pPr>
                <a:defRPr/>
              </a:pPr>
              <a:t>‹#›</a:t>
            </a:fld>
            <a:endParaRPr lang="en-US" altLang="en-US"/>
          </a:p>
        </p:txBody>
      </p:sp>
    </p:spTree>
    <p:extLst>
      <p:ext uri="{BB962C8B-B14F-4D97-AF65-F5344CB8AC3E}">
        <p14:creationId xmlns:p14="http://schemas.microsoft.com/office/powerpoint/2010/main" val="3569228229"/>
      </p:ext>
    </p:extLst>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4F5F78E-F190-4897-8C98-D036BA93314E}" type="slidenum">
              <a:rPr lang="en-US" altLang="en-US"/>
              <a:pPr>
                <a:defRPr/>
              </a:pPr>
              <a:t>‹#›</a:t>
            </a:fld>
            <a:endParaRPr lang="en-US" altLang="en-US"/>
          </a:p>
        </p:txBody>
      </p:sp>
    </p:spTree>
    <p:extLst>
      <p:ext uri="{BB962C8B-B14F-4D97-AF65-F5344CB8AC3E}">
        <p14:creationId xmlns:p14="http://schemas.microsoft.com/office/powerpoint/2010/main" val="3555253249"/>
      </p:ext>
    </p:extLst>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02D58AC-9AF0-450E-9304-B4CB6B122024}" type="slidenum">
              <a:rPr lang="en-US" altLang="en-US"/>
              <a:pPr>
                <a:defRPr/>
              </a:pPr>
              <a:t>‹#›</a:t>
            </a:fld>
            <a:endParaRPr lang="en-US" altLang="en-US"/>
          </a:p>
        </p:txBody>
      </p:sp>
    </p:spTree>
    <p:extLst>
      <p:ext uri="{BB962C8B-B14F-4D97-AF65-F5344CB8AC3E}">
        <p14:creationId xmlns:p14="http://schemas.microsoft.com/office/powerpoint/2010/main" val="21774750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36A0C2C3-9410-4642-86E2-52230912F300}" type="datetimeFigureOut">
              <a:rPr lang="ar-IQ"/>
              <a:pPr>
                <a:defRPr/>
              </a:pPr>
              <a:t>02/07/1440</a:t>
            </a:fld>
            <a:endParaRPr lang="ar-IQ" dirty="0"/>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ACC328ED-A8DF-4E1A-ABAF-2629D209BD05}" type="slidenum">
              <a:rPr lang="ar-IQ"/>
              <a:pPr>
                <a:defRPr/>
              </a:pPr>
              <a:t>‹#›</a:t>
            </a:fld>
            <a:endParaRPr lang="ar-IQ"/>
          </a:p>
        </p:txBody>
      </p:sp>
    </p:spTree>
    <p:extLst>
      <p:ext uri="{BB962C8B-B14F-4D97-AF65-F5344CB8AC3E}">
        <p14:creationId xmlns:p14="http://schemas.microsoft.com/office/powerpoint/2010/main" val="38413181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85"/>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78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53E491C-90F5-42AC-906B-7141F94F92AA}" type="slidenum">
              <a:rPr lang="en-US" altLang="en-US"/>
              <a:pPr>
                <a:defRPr/>
              </a:pPr>
              <a:t>‹#›</a:t>
            </a:fld>
            <a:endParaRPr lang="en-US" altLang="en-US"/>
          </a:p>
        </p:txBody>
      </p:sp>
    </p:spTree>
    <p:extLst>
      <p:ext uri="{BB962C8B-B14F-4D97-AF65-F5344CB8AC3E}">
        <p14:creationId xmlns:p14="http://schemas.microsoft.com/office/powerpoint/2010/main" val="3043486403"/>
      </p:ext>
    </p:extLst>
  </p:cSld>
  <p:clrMapOvr>
    <a:masterClrMapping/>
  </p:clrMapOvr>
  <p:transition>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2"/>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8BE1387-304E-445B-8ED7-9D115E6BE50E}" type="slidenum">
              <a:rPr lang="en-US" altLang="en-US"/>
              <a:pPr>
                <a:defRPr/>
              </a:pPr>
              <a:t>‹#›</a:t>
            </a:fld>
            <a:endParaRPr lang="en-US" altLang="en-US"/>
          </a:p>
        </p:txBody>
      </p:sp>
    </p:spTree>
    <p:extLst>
      <p:ext uri="{BB962C8B-B14F-4D97-AF65-F5344CB8AC3E}">
        <p14:creationId xmlns:p14="http://schemas.microsoft.com/office/powerpoint/2010/main" val="3744552548"/>
      </p:ext>
    </p:extLst>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45B0E79-EF6E-4401-8835-1BCEAB58A508}" type="slidenum">
              <a:rPr lang="en-US" altLang="en-US"/>
              <a:pPr>
                <a:defRPr/>
              </a:pPr>
              <a:t>‹#›</a:t>
            </a:fld>
            <a:endParaRPr lang="en-US" altLang="en-US"/>
          </a:p>
        </p:txBody>
      </p:sp>
    </p:spTree>
    <p:extLst>
      <p:ext uri="{BB962C8B-B14F-4D97-AF65-F5344CB8AC3E}">
        <p14:creationId xmlns:p14="http://schemas.microsoft.com/office/powerpoint/2010/main" val="131059987"/>
      </p:ext>
    </p:extLst>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7"/>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66C17E7-A033-485D-9FA6-790A494B57D3}" type="slidenum">
              <a:rPr lang="en-US" altLang="en-US"/>
              <a:pPr>
                <a:defRPr/>
              </a:pPr>
              <a:t>‹#›</a:t>
            </a:fld>
            <a:endParaRPr lang="en-US" altLang="en-US"/>
          </a:p>
        </p:txBody>
      </p:sp>
    </p:spTree>
    <p:extLst>
      <p:ext uri="{BB962C8B-B14F-4D97-AF65-F5344CB8AC3E}">
        <p14:creationId xmlns:p14="http://schemas.microsoft.com/office/powerpoint/2010/main" val="179964254"/>
      </p:ext>
    </p:extLst>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575462C-F752-48FE-9CB6-6F42B33152A7}" type="slidenum">
              <a:rPr lang="en-US" altLang="en-US"/>
              <a:pPr>
                <a:defRPr/>
              </a:pPr>
              <a:t>‹#›</a:t>
            </a:fld>
            <a:endParaRPr lang="en-US" altLang="en-US"/>
          </a:p>
        </p:txBody>
      </p:sp>
    </p:spTree>
    <p:extLst>
      <p:ext uri="{BB962C8B-B14F-4D97-AF65-F5344CB8AC3E}">
        <p14:creationId xmlns:p14="http://schemas.microsoft.com/office/powerpoint/2010/main" val="1655302551"/>
      </p:ext>
    </p:extLst>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AE074A9-686E-4DE6-A11E-D932EA9B66E7}" type="slidenum">
              <a:rPr lang="en-US" altLang="en-US"/>
              <a:pPr>
                <a:defRPr/>
              </a:pPr>
              <a:t>‹#›</a:t>
            </a:fld>
            <a:endParaRPr lang="en-US" altLang="en-US"/>
          </a:p>
        </p:txBody>
      </p:sp>
    </p:spTree>
    <p:extLst>
      <p:ext uri="{BB962C8B-B14F-4D97-AF65-F5344CB8AC3E}">
        <p14:creationId xmlns:p14="http://schemas.microsoft.com/office/powerpoint/2010/main" val="3268038010"/>
      </p:ext>
    </p:extLst>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1B23613-401E-4978-9F71-BA96580BC41F}" type="slidenum">
              <a:rPr lang="en-US" altLang="en-US"/>
              <a:pPr>
                <a:defRPr/>
              </a:pPr>
              <a:t>‹#›</a:t>
            </a:fld>
            <a:endParaRPr lang="en-US" altLang="en-US"/>
          </a:p>
        </p:txBody>
      </p:sp>
    </p:spTree>
    <p:extLst>
      <p:ext uri="{BB962C8B-B14F-4D97-AF65-F5344CB8AC3E}">
        <p14:creationId xmlns:p14="http://schemas.microsoft.com/office/powerpoint/2010/main" val="1894357403"/>
      </p:ext>
    </p:extLst>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1B1044A-58DF-49A3-B2FC-B0D8E6BB49AA}" type="slidenum">
              <a:rPr lang="en-US" altLang="en-US"/>
              <a:pPr>
                <a:defRPr/>
              </a:pPr>
              <a:t>‹#›</a:t>
            </a:fld>
            <a:endParaRPr lang="en-US" altLang="en-US"/>
          </a:p>
        </p:txBody>
      </p:sp>
    </p:spTree>
    <p:extLst>
      <p:ext uri="{BB962C8B-B14F-4D97-AF65-F5344CB8AC3E}">
        <p14:creationId xmlns:p14="http://schemas.microsoft.com/office/powerpoint/2010/main" val="1329373431"/>
      </p:ext>
    </p:extLst>
  </p:cSld>
  <p:clrMapOvr>
    <a:masterClrMapping/>
  </p:clrMapOvr>
  <p:transitio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1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9AEFEEC-1D79-4AF2-997A-1E18D4DAD3C3}" type="slidenum">
              <a:rPr lang="en-US" altLang="en-US"/>
              <a:pPr>
                <a:defRPr/>
              </a:pPr>
              <a:t>‹#›</a:t>
            </a:fld>
            <a:endParaRPr lang="en-US" altLang="en-US"/>
          </a:p>
        </p:txBody>
      </p:sp>
    </p:spTree>
    <p:extLst>
      <p:ext uri="{BB962C8B-B14F-4D97-AF65-F5344CB8AC3E}">
        <p14:creationId xmlns:p14="http://schemas.microsoft.com/office/powerpoint/2010/main" val="4222793728"/>
      </p:ext>
    </p:extLst>
  </p:cSld>
  <p:clrMapOvr>
    <a:masterClrMapping/>
  </p:clrMapOvr>
  <p:transition>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28242C9-B8EF-4F40-8A73-9A0705BAC765}" type="slidenum">
              <a:rPr lang="en-US" altLang="en-US"/>
              <a:pPr>
                <a:defRPr/>
              </a:pPr>
              <a:t>‹#›</a:t>
            </a:fld>
            <a:endParaRPr lang="en-US" altLang="en-US"/>
          </a:p>
        </p:txBody>
      </p:sp>
    </p:spTree>
    <p:extLst>
      <p:ext uri="{BB962C8B-B14F-4D97-AF65-F5344CB8AC3E}">
        <p14:creationId xmlns:p14="http://schemas.microsoft.com/office/powerpoint/2010/main" val="360250995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12"/>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5" name="شكل بيضاوي 13"/>
          <p:cNvSpPr/>
          <p:nvPr/>
        </p:nvSpPr>
        <p:spPr>
          <a:xfrm>
            <a:off x="1543050" y="1344613"/>
            <a:ext cx="84138"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lang="ar-SA" smtClean="0"/>
              <a:t>انقر لتحرير نمط العنوان الرئيسي</a:t>
            </a:r>
            <a:endParaRPr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rtl="1">
              <a:defRPr/>
            </a:lvl1pPr>
            <a:extLst/>
          </a:lstStyle>
          <a:p>
            <a:pPr>
              <a:defRPr/>
            </a:pPr>
            <a:fld id="{8570093A-124B-4D64-BA3B-19EE9BA7C133}" type="datetimeFigureOut">
              <a:rPr lang="en-US"/>
              <a:pPr>
                <a:defRPr/>
              </a:pPr>
              <a:t>3/8/2019</a:t>
            </a:fld>
            <a:endParaRPr lang="en-US" dirty="0"/>
          </a:p>
        </p:txBody>
      </p:sp>
      <p:sp>
        <p:nvSpPr>
          <p:cNvPr id="7" name="عنصر نائب للتذييل 19"/>
          <p:cNvSpPr>
            <a:spLocks noGrp="1"/>
          </p:cNvSpPr>
          <p:nvPr>
            <p:ph type="ftr" sz="quarter" idx="11"/>
          </p:nvPr>
        </p:nvSpPr>
        <p:spPr/>
        <p:txBody>
          <a:bodyPr/>
          <a:lstStyle>
            <a:lvl1pPr algn="r" rtl="1">
              <a:defRPr/>
            </a:lvl1pPr>
            <a:extLst/>
          </a:lstStyle>
          <a:p>
            <a:pPr>
              <a:defRPr/>
            </a:pPr>
            <a:endParaRPr lang="en-US"/>
          </a:p>
        </p:txBody>
      </p:sp>
      <p:sp>
        <p:nvSpPr>
          <p:cNvPr id="8" name="عنصر نائب لرقم الشريحة 9"/>
          <p:cNvSpPr>
            <a:spLocks noGrp="1"/>
          </p:cNvSpPr>
          <p:nvPr>
            <p:ph type="sldNum" sz="quarter" idx="12"/>
          </p:nvPr>
        </p:nvSpPr>
        <p:spPr/>
        <p:txBody>
          <a:bodyPr/>
          <a:lstStyle>
            <a:lvl1pPr rtl="1">
              <a:defRPr smtClean="0"/>
            </a:lvl1pPr>
          </a:lstStyle>
          <a:p>
            <a:pPr>
              <a:defRPr/>
            </a:pPr>
            <a:fld id="{E8274262-ED9B-41BE-8F60-6475C5A05D24}" type="slidenum">
              <a:rPr lang="en-US"/>
              <a:pPr>
                <a:defRPr/>
              </a:pPr>
              <a:t>‹#›</a:t>
            </a:fld>
            <a:endParaRPr lang="en-US"/>
          </a:p>
        </p:txBody>
      </p:sp>
    </p:spTree>
    <p:extLst>
      <p:ext uri="{BB962C8B-B14F-4D97-AF65-F5344CB8AC3E}">
        <p14:creationId xmlns:p14="http://schemas.microsoft.com/office/powerpoint/2010/main" val="2007162709"/>
      </p:ext>
    </p:extLst>
  </p:cSld>
  <p:clrMapOvr>
    <a:masterClrMapping/>
  </p:clrMapOvr>
  <p:transition spd="slow">
    <p:newsflash/>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C52DEFA-FEFE-416E-AF03-29BDCAE163D1}" type="slidenum">
              <a:rPr lang="en-US" altLang="en-US"/>
              <a:pPr>
                <a:defRPr/>
              </a:pPr>
              <a:t>‹#›</a:t>
            </a:fld>
            <a:endParaRPr lang="en-US" altLang="en-US"/>
          </a:p>
        </p:txBody>
      </p:sp>
    </p:spTree>
    <p:extLst>
      <p:ext uri="{BB962C8B-B14F-4D97-AF65-F5344CB8AC3E}">
        <p14:creationId xmlns:p14="http://schemas.microsoft.com/office/powerpoint/2010/main" val="1701426860"/>
      </p:ext>
    </p:extLst>
  </p:cSld>
  <p:clrMapOvr>
    <a:masterClrMapping/>
  </p:clrMapOvr>
  <p:transition>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65"/>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7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269DC52-595D-47C3-82CE-3BC542F711BF}" type="slidenum">
              <a:rPr lang="en-US" altLang="en-US"/>
              <a:pPr>
                <a:defRPr/>
              </a:pPr>
              <a:t>‹#›</a:t>
            </a:fld>
            <a:endParaRPr lang="en-US" altLang="en-US"/>
          </a:p>
        </p:txBody>
      </p:sp>
    </p:spTree>
    <p:extLst>
      <p:ext uri="{BB962C8B-B14F-4D97-AF65-F5344CB8AC3E}">
        <p14:creationId xmlns:p14="http://schemas.microsoft.com/office/powerpoint/2010/main" val="2226061274"/>
      </p:ext>
    </p:extLst>
  </p:cSld>
  <p:clrMapOvr>
    <a:masterClrMapping/>
  </p:clrMapOvr>
  <p:transition>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2"/>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0916BAB-73B1-4BF6-9D99-33088FC07DA9}" type="slidenum">
              <a:rPr lang="en-US" altLang="en-US"/>
              <a:pPr>
                <a:defRPr/>
              </a:pPr>
              <a:t>‹#›</a:t>
            </a:fld>
            <a:endParaRPr lang="en-US" altLang="en-US"/>
          </a:p>
        </p:txBody>
      </p:sp>
    </p:spTree>
    <p:extLst>
      <p:ext uri="{BB962C8B-B14F-4D97-AF65-F5344CB8AC3E}">
        <p14:creationId xmlns:p14="http://schemas.microsoft.com/office/powerpoint/2010/main" val="1213325087"/>
      </p:ext>
    </p:extLst>
  </p:cSld>
  <p:clrMapOvr>
    <a:masterClrMapping/>
  </p:clrMapOvr>
  <p:transition>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90FC49C-5D37-421E-8B9C-6B7DD89BA1E8}" type="slidenum">
              <a:rPr lang="en-US" altLang="en-US"/>
              <a:pPr>
                <a:defRPr/>
              </a:pPr>
              <a:t>‹#›</a:t>
            </a:fld>
            <a:endParaRPr lang="en-US" altLang="en-US"/>
          </a:p>
        </p:txBody>
      </p:sp>
    </p:spTree>
    <p:extLst>
      <p:ext uri="{BB962C8B-B14F-4D97-AF65-F5344CB8AC3E}">
        <p14:creationId xmlns:p14="http://schemas.microsoft.com/office/powerpoint/2010/main" val="3271925686"/>
      </p:ext>
    </p:extLst>
  </p:cSld>
  <p:clrMapOvr>
    <a:masterClrMapping/>
  </p:clrMapOvr>
  <p:transition>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7"/>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04B5135-CE9F-4D31-8B57-11537CF572CB}" type="slidenum">
              <a:rPr lang="en-US" altLang="en-US"/>
              <a:pPr>
                <a:defRPr/>
              </a:pPr>
              <a:t>‹#›</a:t>
            </a:fld>
            <a:endParaRPr lang="en-US" altLang="en-US"/>
          </a:p>
        </p:txBody>
      </p:sp>
    </p:spTree>
    <p:extLst>
      <p:ext uri="{BB962C8B-B14F-4D97-AF65-F5344CB8AC3E}">
        <p14:creationId xmlns:p14="http://schemas.microsoft.com/office/powerpoint/2010/main" val="231208205"/>
      </p:ext>
    </p:extLst>
  </p:cSld>
  <p:clrMapOvr>
    <a:masterClrMapping/>
  </p:clrMapOvr>
  <p:transition>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3FC06B2-5D5F-459F-9ADE-B6EB87F66DEB}" type="slidenum">
              <a:rPr lang="en-US" altLang="en-US"/>
              <a:pPr>
                <a:defRPr/>
              </a:pPr>
              <a:t>‹#›</a:t>
            </a:fld>
            <a:endParaRPr lang="en-US" altLang="en-US"/>
          </a:p>
        </p:txBody>
      </p:sp>
    </p:spTree>
    <p:extLst>
      <p:ext uri="{BB962C8B-B14F-4D97-AF65-F5344CB8AC3E}">
        <p14:creationId xmlns:p14="http://schemas.microsoft.com/office/powerpoint/2010/main" val="3768476143"/>
      </p:ext>
    </p:extLst>
  </p:cSld>
  <p:clrMapOvr>
    <a:masterClrMapping/>
  </p:clrMapOvr>
  <p:transition>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A5ACA3A-A01D-4C96-8A27-79150A27A563}" type="slidenum">
              <a:rPr lang="en-US" altLang="en-US"/>
              <a:pPr>
                <a:defRPr/>
              </a:pPr>
              <a:t>‹#›</a:t>
            </a:fld>
            <a:endParaRPr lang="en-US" altLang="en-US"/>
          </a:p>
        </p:txBody>
      </p:sp>
    </p:spTree>
    <p:extLst>
      <p:ext uri="{BB962C8B-B14F-4D97-AF65-F5344CB8AC3E}">
        <p14:creationId xmlns:p14="http://schemas.microsoft.com/office/powerpoint/2010/main" val="1787749608"/>
      </p:ext>
    </p:extLst>
  </p:cSld>
  <p:clrMapOvr>
    <a:masterClrMapping/>
  </p:clrMapOvr>
  <p:transition>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A4148B7-C15B-4AC4-B297-C74A99DA762E}" type="slidenum">
              <a:rPr lang="en-US" altLang="en-US"/>
              <a:pPr>
                <a:defRPr/>
              </a:pPr>
              <a:t>‹#›</a:t>
            </a:fld>
            <a:endParaRPr lang="en-US" altLang="en-US"/>
          </a:p>
        </p:txBody>
      </p:sp>
    </p:spTree>
    <p:extLst>
      <p:ext uri="{BB962C8B-B14F-4D97-AF65-F5344CB8AC3E}">
        <p14:creationId xmlns:p14="http://schemas.microsoft.com/office/powerpoint/2010/main" val="2151351856"/>
      </p:ext>
    </p:extLst>
  </p:cSld>
  <p:clrMapOvr>
    <a:masterClrMapping/>
  </p:clrMapOvr>
  <p:transition>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1ABF933-2101-407C-A85B-5BD8A6236E9A}" type="slidenum">
              <a:rPr lang="en-US" altLang="en-US"/>
              <a:pPr>
                <a:defRPr/>
              </a:pPr>
              <a:t>‹#›</a:t>
            </a:fld>
            <a:endParaRPr lang="en-US" altLang="en-US"/>
          </a:p>
        </p:txBody>
      </p:sp>
    </p:spTree>
    <p:extLst>
      <p:ext uri="{BB962C8B-B14F-4D97-AF65-F5344CB8AC3E}">
        <p14:creationId xmlns:p14="http://schemas.microsoft.com/office/powerpoint/2010/main" val="677171167"/>
      </p:ext>
    </p:extLst>
  </p:cSld>
  <p:clrMapOvr>
    <a:masterClrMapping/>
  </p:clrMapOvr>
  <p:transition>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1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7BD6E58-F002-4C7B-BDC7-27AAEA4EA54D}" type="slidenum">
              <a:rPr lang="en-US" altLang="en-US"/>
              <a:pPr>
                <a:defRPr/>
              </a:pPr>
              <a:t>‹#›</a:t>
            </a:fld>
            <a:endParaRPr lang="en-US" altLang="en-US"/>
          </a:p>
        </p:txBody>
      </p:sp>
    </p:spTree>
    <p:extLst>
      <p:ext uri="{BB962C8B-B14F-4D97-AF65-F5344CB8AC3E}">
        <p14:creationId xmlns:p14="http://schemas.microsoft.com/office/powerpoint/2010/main" val="1675075052"/>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2ACD2A85-F7C4-48C5-B0FA-72B5B921CEB0}" type="datetimeFigureOut">
              <a:rPr lang="en-US"/>
              <a:pPr>
                <a:defRPr/>
              </a:pPr>
              <a:t>3/8/2019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smtClean="0"/>
            </a:lvl1pPr>
          </a:lstStyle>
          <a:p>
            <a:pPr>
              <a:defRPr/>
            </a:pPr>
            <a:fld id="{B3B1C3F2-37C0-42AF-8DA5-87FC50497FBF}" type="slidenum">
              <a:rPr lang="en-US"/>
              <a:pPr>
                <a:defRPr/>
              </a:pPr>
              <a:t>‹#›</a:t>
            </a:fld>
            <a:endParaRPr lang="en-US"/>
          </a:p>
        </p:txBody>
      </p:sp>
    </p:spTree>
    <p:extLst>
      <p:ext uri="{BB962C8B-B14F-4D97-AF65-F5344CB8AC3E}">
        <p14:creationId xmlns:p14="http://schemas.microsoft.com/office/powerpoint/2010/main" val="1390993106"/>
      </p:ext>
    </p:extLst>
  </p:cSld>
  <p:clrMapOvr>
    <a:masterClrMapping/>
  </p:clrMapOvr>
  <p:transition spd="slow">
    <p:newsflash/>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3600E14-5245-4D2C-914A-853E99BE8EEF}" type="slidenum">
              <a:rPr lang="en-US" altLang="en-US"/>
              <a:pPr>
                <a:defRPr/>
              </a:pPr>
              <a:t>‹#›</a:t>
            </a:fld>
            <a:endParaRPr lang="en-US" altLang="en-US"/>
          </a:p>
        </p:txBody>
      </p:sp>
    </p:spTree>
    <p:extLst>
      <p:ext uri="{BB962C8B-B14F-4D97-AF65-F5344CB8AC3E}">
        <p14:creationId xmlns:p14="http://schemas.microsoft.com/office/powerpoint/2010/main" val="4293067979"/>
      </p:ext>
    </p:extLst>
  </p:cSld>
  <p:clrMapOvr>
    <a:masterClrMapping/>
  </p:clrMapOvr>
  <p:transition>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37C3A81-5051-4DFB-9BF3-9551D70D9B0D}" type="slidenum">
              <a:rPr lang="en-US" altLang="en-US"/>
              <a:pPr>
                <a:defRPr/>
              </a:pPr>
              <a:t>‹#›</a:t>
            </a:fld>
            <a:endParaRPr lang="en-US" altLang="en-US"/>
          </a:p>
        </p:txBody>
      </p:sp>
    </p:spTree>
    <p:extLst>
      <p:ext uri="{BB962C8B-B14F-4D97-AF65-F5344CB8AC3E}">
        <p14:creationId xmlns:p14="http://schemas.microsoft.com/office/powerpoint/2010/main" val="1004387659"/>
      </p:ext>
    </p:extLst>
  </p:cSld>
  <p:clrMapOvr>
    <a:masterClrMapping/>
  </p:clrMapOvr>
  <p:transition>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5"/>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7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85E2CBB-461C-401F-98C2-F0DBFE4BD4FA}" type="slidenum">
              <a:rPr lang="en-US" altLang="en-US"/>
              <a:pPr>
                <a:defRPr/>
              </a:pPr>
              <a:t>‹#›</a:t>
            </a:fld>
            <a:endParaRPr lang="en-US" altLang="en-US"/>
          </a:p>
        </p:txBody>
      </p:sp>
    </p:spTree>
    <p:extLst>
      <p:ext uri="{BB962C8B-B14F-4D97-AF65-F5344CB8AC3E}">
        <p14:creationId xmlns:p14="http://schemas.microsoft.com/office/powerpoint/2010/main" val="1889541473"/>
      </p:ext>
    </p:extLst>
  </p:cSld>
  <p:clrMapOvr>
    <a:masterClrMapping/>
  </p:clrMapOvr>
  <p:transition>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8"/>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8345857-7588-48ED-8E61-CA21AD5D65B3}" type="slidenum">
              <a:rPr lang="en-US" altLang="en-US"/>
              <a:pPr>
                <a:defRPr/>
              </a:pPr>
              <a:t>‹#›</a:t>
            </a:fld>
            <a:endParaRPr lang="en-US" altLang="en-US"/>
          </a:p>
        </p:txBody>
      </p:sp>
    </p:spTree>
    <p:extLst>
      <p:ext uri="{BB962C8B-B14F-4D97-AF65-F5344CB8AC3E}">
        <p14:creationId xmlns:p14="http://schemas.microsoft.com/office/powerpoint/2010/main" val="2810144860"/>
      </p:ext>
    </p:extLst>
  </p:cSld>
  <p:clrMapOvr>
    <a:masterClrMapping/>
  </p:clrMapOvr>
  <p:transition>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10882C7-9CBB-4E63-A179-4914AFB786E1}" type="slidenum">
              <a:rPr lang="en-US" altLang="en-US"/>
              <a:pPr>
                <a:defRPr/>
              </a:pPr>
              <a:t>‹#›</a:t>
            </a:fld>
            <a:endParaRPr lang="en-US" altLang="en-US"/>
          </a:p>
        </p:txBody>
      </p:sp>
    </p:spTree>
    <p:extLst>
      <p:ext uri="{BB962C8B-B14F-4D97-AF65-F5344CB8AC3E}">
        <p14:creationId xmlns:p14="http://schemas.microsoft.com/office/powerpoint/2010/main" val="1390018236"/>
      </p:ext>
    </p:extLst>
  </p:cSld>
  <p:clrMapOvr>
    <a:masterClrMapping/>
  </p:clrMapOvr>
  <p:transition>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3"/>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77ACCFA-87B9-4B2B-912D-16FFDDD56321}" type="slidenum">
              <a:rPr lang="en-US" altLang="en-US"/>
              <a:pPr>
                <a:defRPr/>
              </a:pPr>
              <a:t>‹#›</a:t>
            </a:fld>
            <a:endParaRPr lang="en-US" altLang="en-US"/>
          </a:p>
        </p:txBody>
      </p:sp>
    </p:spTree>
    <p:extLst>
      <p:ext uri="{BB962C8B-B14F-4D97-AF65-F5344CB8AC3E}">
        <p14:creationId xmlns:p14="http://schemas.microsoft.com/office/powerpoint/2010/main" val="470824424"/>
      </p:ext>
    </p:extLst>
  </p:cSld>
  <p:clrMapOvr>
    <a:masterClrMapping/>
  </p:clrMapOvr>
  <p:transition>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E5ED162-A4CB-499B-9D55-2CC8D9017F6F}" type="slidenum">
              <a:rPr lang="en-US" altLang="en-US"/>
              <a:pPr>
                <a:defRPr/>
              </a:pPr>
              <a:t>‹#›</a:t>
            </a:fld>
            <a:endParaRPr lang="en-US" altLang="en-US"/>
          </a:p>
        </p:txBody>
      </p:sp>
    </p:spTree>
    <p:extLst>
      <p:ext uri="{BB962C8B-B14F-4D97-AF65-F5344CB8AC3E}">
        <p14:creationId xmlns:p14="http://schemas.microsoft.com/office/powerpoint/2010/main" val="2716565719"/>
      </p:ext>
    </p:extLst>
  </p:cSld>
  <p:clrMapOvr>
    <a:masterClrMapping/>
  </p:clrMapOvr>
  <p:transition>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2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BCEAC01-F59F-481A-92AC-4E7016001869}" type="slidenum">
              <a:rPr lang="en-US" altLang="en-US"/>
              <a:pPr>
                <a:defRPr/>
              </a:pPr>
              <a:t>‹#›</a:t>
            </a:fld>
            <a:endParaRPr lang="en-US" altLang="en-US"/>
          </a:p>
        </p:txBody>
      </p:sp>
    </p:spTree>
    <p:extLst>
      <p:ext uri="{BB962C8B-B14F-4D97-AF65-F5344CB8AC3E}">
        <p14:creationId xmlns:p14="http://schemas.microsoft.com/office/powerpoint/2010/main" val="1166473877"/>
      </p:ext>
    </p:extLst>
  </p:cSld>
  <p:clrMapOvr>
    <a:masterClrMapping/>
  </p:clrMapOvr>
  <p:transition>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93F717B-C0E6-45E6-8AB8-04DD3070CC90}" type="slidenum">
              <a:rPr lang="en-US" altLang="en-US"/>
              <a:pPr>
                <a:defRPr/>
              </a:pPr>
              <a:t>‹#›</a:t>
            </a:fld>
            <a:endParaRPr lang="en-US" altLang="en-US"/>
          </a:p>
        </p:txBody>
      </p:sp>
    </p:spTree>
    <p:extLst>
      <p:ext uri="{BB962C8B-B14F-4D97-AF65-F5344CB8AC3E}">
        <p14:creationId xmlns:p14="http://schemas.microsoft.com/office/powerpoint/2010/main" val="2030282586"/>
      </p:ext>
    </p:extLst>
  </p:cSld>
  <p:clrMapOvr>
    <a:masterClrMapping/>
  </p:clrMapOvr>
  <p:transition>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56E4E36-E437-4A57-B3A2-D5C9F48FFFC1}" type="slidenum">
              <a:rPr lang="en-US" altLang="en-US"/>
              <a:pPr>
                <a:defRPr/>
              </a:pPr>
              <a:t>‹#›</a:t>
            </a:fld>
            <a:endParaRPr lang="en-US" altLang="en-US"/>
          </a:p>
        </p:txBody>
      </p:sp>
    </p:spTree>
    <p:extLst>
      <p:ext uri="{BB962C8B-B14F-4D97-AF65-F5344CB8AC3E}">
        <p14:creationId xmlns:p14="http://schemas.microsoft.com/office/powerpoint/2010/main" val="3754929992"/>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2"/>
          <p:cNvSpPr/>
          <p:nvPr/>
        </p:nvSpPr>
        <p:spPr>
          <a:xfrm>
            <a:off x="3043238"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5" name="مستطيل 13"/>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6" name="شكل بيضاوي 1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7" name="شكل بيضاوي 16"/>
          <p:cNvSpPr/>
          <p:nvPr/>
        </p:nvSpPr>
        <p:spPr>
          <a:xfrm>
            <a:off x="3211513" y="2746375"/>
            <a:ext cx="8413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8" name="عنصر نائب للتاريخ 3"/>
          <p:cNvSpPr>
            <a:spLocks noGrp="1"/>
          </p:cNvSpPr>
          <p:nvPr>
            <p:ph type="dt" sz="half" idx="10"/>
          </p:nvPr>
        </p:nvSpPr>
        <p:spPr/>
        <p:txBody>
          <a:bodyPr/>
          <a:lstStyle>
            <a:lvl1pPr rtl="1">
              <a:defRPr/>
            </a:lvl1pPr>
            <a:extLst/>
          </a:lstStyle>
          <a:p>
            <a:pPr>
              <a:defRPr/>
            </a:pPr>
            <a:fld id="{478594B4-2C80-45B8-9071-7C0B34ED54D6}" type="datetimeFigureOut">
              <a:rPr lang="en-US"/>
              <a:pPr>
                <a:defRPr/>
              </a:pPr>
              <a:t>3/8/2019</a:t>
            </a:fld>
            <a:endParaRPr lang="en-US" dirty="0"/>
          </a:p>
        </p:txBody>
      </p:sp>
      <p:sp>
        <p:nvSpPr>
          <p:cNvPr id="9" name="عنصر نائب للتذييل 4"/>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5"/>
          <p:cNvSpPr>
            <a:spLocks noGrp="1"/>
          </p:cNvSpPr>
          <p:nvPr>
            <p:ph type="sldNum" sz="quarter" idx="12"/>
          </p:nvPr>
        </p:nvSpPr>
        <p:spPr/>
        <p:txBody>
          <a:bodyPr/>
          <a:lstStyle>
            <a:lvl1pPr rtl="1">
              <a:defRPr smtClean="0"/>
            </a:lvl1pPr>
          </a:lstStyle>
          <a:p>
            <a:pPr>
              <a:defRPr/>
            </a:pPr>
            <a:fld id="{F65D4384-51EA-40F9-B029-B7D286C9CE90}" type="slidenum">
              <a:rPr lang="en-US"/>
              <a:pPr>
                <a:defRPr/>
              </a:pPr>
              <a:t>‹#›</a:t>
            </a:fld>
            <a:endParaRPr lang="en-US"/>
          </a:p>
        </p:txBody>
      </p:sp>
    </p:spTree>
    <p:extLst>
      <p:ext uri="{BB962C8B-B14F-4D97-AF65-F5344CB8AC3E}">
        <p14:creationId xmlns:p14="http://schemas.microsoft.com/office/powerpoint/2010/main" val="3529836762"/>
      </p:ext>
    </p:extLst>
  </p:cSld>
  <p:clrMapOvr>
    <a:masterClrMapping/>
  </p:clrMapOvr>
  <p:transition spd="slow">
    <p:newsflash/>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1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AC8EFB6-75F1-4D39-85D1-F1DE41A0BC5C}" type="slidenum">
              <a:rPr lang="en-US" altLang="en-US"/>
              <a:pPr>
                <a:defRPr/>
              </a:pPr>
              <a:t>‹#›</a:t>
            </a:fld>
            <a:endParaRPr lang="en-US" altLang="en-US"/>
          </a:p>
        </p:txBody>
      </p:sp>
    </p:spTree>
    <p:extLst>
      <p:ext uri="{BB962C8B-B14F-4D97-AF65-F5344CB8AC3E}">
        <p14:creationId xmlns:p14="http://schemas.microsoft.com/office/powerpoint/2010/main" val="3845067082"/>
      </p:ext>
    </p:extLst>
  </p:cSld>
  <p:clrMapOvr>
    <a:masterClrMapping/>
  </p:clrMapOvr>
  <p:transition>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E9CD399-F61B-47A2-A29D-2911E97C73B1}" type="slidenum">
              <a:rPr lang="en-US" altLang="en-US"/>
              <a:pPr>
                <a:defRPr/>
              </a:pPr>
              <a:t>‹#›</a:t>
            </a:fld>
            <a:endParaRPr lang="en-US" altLang="en-US"/>
          </a:p>
        </p:txBody>
      </p:sp>
    </p:spTree>
    <p:extLst>
      <p:ext uri="{BB962C8B-B14F-4D97-AF65-F5344CB8AC3E}">
        <p14:creationId xmlns:p14="http://schemas.microsoft.com/office/powerpoint/2010/main" val="703174835"/>
      </p:ext>
    </p:extLst>
  </p:cSld>
  <p:clrMapOvr>
    <a:masterClrMapping/>
  </p:clrMapOvr>
  <p:transition>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4BAC2D0-360B-4CDF-9436-8ABF0E3199EF}" type="slidenum">
              <a:rPr lang="en-US" altLang="en-US"/>
              <a:pPr>
                <a:defRPr/>
              </a:pPr>
              <a:t>‹#›</a:t>
            </a:fld>
            <a:endParaRPr lang="en-US" altLang="en-US"/>
          </a:p>
        </p:txBody>
      </p:sp>
    </p:spTree>
    <p:extLst>
      <p:ext uri="{BB962C8B-B14F-4D97-AF65-F5344CB8AC3E}">
        <p14:creationId xmlns:p14="http://schemas.microsoft.com/office/powerpoint/2010/main" val="2785656730"/>
      </p:ext>
    </p:extLst>
  </p:cSld>
  <p:clrMapOvr>
    <a:masterClrMapping/>
  </p:clrMapOvr>
  <p:transition>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1"/>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72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AF5E81D-91FF-4AB9-B5AC-D282A0072452}" type="slidenum">
              <a:rPr lang="en-US" altLang="en-US"/>
              <a:pPr>
                <a:defRPr/>
              </a:pPr>
              <a:t>‹#›</a:t>
            </a:fld>
            <a:endParaRPr lang="en-US" altLang="en-US"/>
          </a:p>
        </p:txBody>
      </p:sp>
    </p:spTree>
    <p:extLst>
      <p:ext uri="{BB962C8B-B14F-4D97-AF65-F5344CB8AC3E}">
        <p14:creationId xmlns:p14="http://schemas.microsoft.com/office/powerpoint/2010/main" val="3513783232"/>
      </p:ext>
    </p:extLst>
  </p:cSld>
  <p:clrMapOvr>
    <a:masterClrMapping/>
  </p:clrMapOvr>
  <p:transition>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31B1038-45D4-4B15-A25C-9746A2A2F0EC}" type="slidenum">
              <a:rPr lang="en-US" altLang="en-US"/>
              <a:pPr>
                <a:defRPr/>
              </a:pPr>
              <a:t>‹#›</a:t>
            </a:fld>
            <a:endParaRPr lang="en-US" altLang="en-US"/>
          </a:p>
        </p:txBody>
      </p:sp>
    </p:spTree>
    <p:extLst>
      <p:ext uri="{BB962C8B-B14F-4D97-AF65-F5344CB8AC3E}">
        <p14:creationId xmlns:p14="http://schemas.microsoft.com/office/powerpoint/2010/main" val="4288871076"/>
      </p:ext>
    </p:extLst>
  </p:cSld>
  <p:clrMapOvr>
    <a:masterClrMapping/>
  </p:clrMapOvr>
  <p:transition>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26CF9A7-0A3C-4DA7-8FDA-DAB367A7C202}" type="slidenum">
              <a:rPr lang="en-US" altLang="en-US"/>
              <a:pPr>
                <a:defRPr/>
              </a:pPr>
              <a:t>‹#›</a:t>
            </a:fld>
            <a:endParaRPr lang="en-US" altLang="en-US"/>
          </a:p>
        </p:txBody>
      </p:sp>
    </p:spTree>
    <p:extLst>
      <p:ext uri="{BB962C8B-B14F-4D97-AF65-F5344CB8AC3E}">
        <p14:creationId xmlns:p14="http://schemas.microsoft.com/office/powerpoint/2010/main" val="5429587"/>
      </p:ext>
    </p:extLst>
  </p:cSld>
  <p:clrMapOvr>
    <a:masterClrMapping/>
  </p:clrMapOvr>
  <p:transition>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6CB293D-5D5E-458E-9F85-27D450B54CF3}" type="slidenum">
              <a:rPr lang="en-US" altLang="en-US"/>
              <a:pPr>
                <a:defRPr/>
              </a:pPr>
              <a:t>‹#›</a:t>
            </a:fld>
            <a:endParaRPr lang="en-US" altLang="en-US"/>
          </a:p>
        </p:txBody>
      </p:sp>
    </p:spTree>
    <p:extLst>
      <p:ext uri="{BB962C8B-B14F-4D97-AF65-F5344CB8AC3E}">
        <p14:creationId xmlns:p14="http://schemas.microsoft.com/office/powerpoint/2010/main" val="4171418755"/>
      </p:ext>
    </p:extLst>
  </p:cSld>
  <p:clrMapOvr>
    <a:masterClrMapping/>
  </p:clrMapOvr>
  <p:transition>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075F4ED-281C-44C4-A8C4-7B55F1D81155}" type="slidenum">
              <a:rPr lang="en-US" altLang="en-US"/>
              <a:pPr>
                <a:defRPr/>
              </a:pPr>
              <a:t>‹#›</a:t>
            </a:fld>
            <a:endParaRPr lang="en-US" altLang="en-US"/>
          </a:p>
        </p:txBody>
      </p:sp>
    </p:spTree>
    <p:extLst>
      <p:ext uri="{BB962C8B-B14F-4D97-AF65-F5344CB8AC3E}">
        <p14:creationId xmlns:p14="http://schemas.microsoft.com/office/powerpoint/2010/main" val="1585891732"/>
      </p:ext>
    </p:extLst>
  </p:cSld>
  <p:clrMapOvr>
    <a:masterClrMapping/>
  </p:clrMapOvr>
  <p:transition>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8BB6925-4D51-4CC7-B468-6A8F0DD60616}" type="slidenum">
              <a:rPr lang="en-US" altLang="en-US"/>
              <a:pPr>
                <a:defRPr/>
              </a:pPr>
              <a:t>‹#›</a:t>
            </a:fld>
            <a:endParaRPr lang="en-US" altLang="en-US"/>
          </a:p>
        </p:txBody>
      </p:sp>
    </p:spTree>
    <p:extLst>
      <p:ext uri="{BB962C8B-B14F-4D97-AF65-F5344CB8AC3E}">
        <p14:creationId xmlns:p14="http://schemas.microsoft.com/office/powerpoint/2010/main" val="1036108500"/>
      </p:ext>
    </p:extLst>
  </p:cSld>
  <p:clrMapOvr>
    <a:masterClrMapping/>
  </p:clrMapOvr>
  <p:transition>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BA898B5-4FB6-4042-AB2E-CC5CBA557DA6}" type="slidenum">
              <a:rPr lang="en-US" altLang="en-US"/>
              <a:pPr>
                <a:defRPr/>
              </a:pPr>
              <a:t>‹#›</a:t>
            </a:fld>
            <a:endParaRPr lang="en-US" altLang="en-US"/>
          </a:p>
        </p:txBody>
      </p:sp>
    </p:spTree>
    <p:extLst>
      <p:ext uri="{BB962C8B-B14F-4D97-AF65-F5344CB8AC3E}">
        <p14:creationId xmlns:p14="http://schemas.microsoft.com/office/powerpoint/2010/main" val="362381422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rtl="1">
              <a:defRPr/>
            </a:lvl1pPr>
          </a:lstStyle>
          <a:p>
            <a:pPr>
              <a:defRPr/>
            </a:pPr>
            <a:fld id="{CFF927F9-00BA-4D2B-A504-A2805D3B8C59}" type="datetimeFigureOut">
              <a:rPr lang="en-US"/>
              <a:pPr>
                <a:defRPr/>
              </a:pPr>
              <a:t>3/8/2019</a:t>
            </a:fld>
            <a:endParaRPr lang="en-US" dirty="0"/>
          </a:p>
        </p:txBody>
      </p:sp>
      <p:sp>
        <p:nvSpPr>
          <p:cNvPr id="6" name="عنصر نائب للتذييل 9"/>
          <p:cNvSpPr>
            <a:spLocks noGrp="1"/>
          </p:cNvSpPr>
          <p:nvPr>
            <p:ph type="ftr" sz="quarter" idx="11"/>
          </p:nvPr>
        </p:nvSpPr>
        <p:spPr/>
        <p:txBody>
          <a:bodyPr/>
          <a:lstStyle>
            <a:lvl1pPr algn="r" rtl="1">
              <a:defRPr/>
            </a:lvl1pPr>
          </a:lstStyle>
          <a:p>
            <a:pPr>
              <a:defRPr/>
            </a:pPr>
            <a:endParaRPr lang="en-US"/>
          </a:p>
        </p:txBody>
      </p:sp>
      <p:sp>
        <p:nvSpPr>
          <p:cNvPr id="7" name="عنصر نائب لرقم الشريحة 21"/>
          <p:cNvSpPr>
            <a:spLocks noGrp="1"/>
          </p:cNvSpPr>
          <p:nvPr>
            <p:ph type="sldNum" sz="quarter" idx="12"/>
          </p:nvPr>
        </p:nvSpPr>
        <p:spPr/>
        <p:txBody>
          <a:bodyPr/>
          <a:lstStyle>
            <a:lvl1pPr rtl="1">
              <a:defRPr smtClean="0"/>
            </a:lvl1pPr>
          </a:lstStyle>
          <a:p>
            <a:pPr>
              <a:defRPr/>
            </a:pPr>
            <a:fld id="{C8556E7C-AB47-451C-88E9-3BA58B892B6A}" type="slidenum">
              <a:rPr lang="en-US"/>
              <a:pPr>
                <a:defRPr/>
              </a:pPr>
              <a:t>‹#›</a:t>
            </a:fld>
            <a:endParaRPr lang="en-US"/>
          </a:p>
        </p:txBody>
      </p:sp>
    </p:spTree>
    <p:extLst>
      <p:ext uri="{BB962C8B-B14F-4D97-AF65-F5344CB8AC3E}">
        <p14:creationId xmlns:p14="http://schemas.microsoft.com/office/powerpoint/2010/main" val="4110392520"/>
      </p:ext>
    </p:extLst>
  </p:cSld>
  <p:clrMapOvr>
    <a:masterClrMapping/>
  </p:clrMapOvr>
  <p:transition spd="slow">
    <p:newsflash/>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A640255-A997-4576-974A-EC9580EBB22E}" type="slidenum">
              <a:rPr lang="en-US" altLang="en-US"/>
              <a:pPr>
                <a:defRPr/>
              </a:pPr>
              <a:t>‹#›</a:t>
            </a:fld>
            <a:endParaRPr lang="en-US" altLang="en-US"/>
          </a:p>
        </p:txBody>
      </p:sp>
    </p:spTree>
    <p:extLst>
      <p:ext uri="{BB962C8B-B14F-4D97-AF65-F5344CB8AC3E}">
        <p14:creationId xmlns:p14="http://schemas.microsoft.com/office/powerpoint/2010/main" val="407725427"/>
      </p:ext>
    </p:extLst>
  </p:cSld>
  <p:clrMapOvr>
    <a:masterClrMapping/>
  </p:clrMapOvr>
  <p:transition>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58B9CD2-99E5-4AFD-B8C4-5C5C4448797D}" type="slidenum">
              <a:rPr lang="en-US" altLang="en-US"/>
              <a:pPr>
                <a:defRPr/>
              </a:pPr>
              <a:t>‹#›</a:t>
            </a:fld>
            <a:endParaRPr lang="en-US" altLang="en-US"/>
          </a:p>
        </p:txBody>
      </p:sp>
    </p:spTree>
    <p:extLst>
      <p:ext uri="{BB962C8B-B14F-4D97-AF65-F5344CB8AC3E}">
        <p14:creationId xmlns:p14="http://schemas.microsoft.com/office/powerpoint/2010/main" val="3814119160"/>
      </p:ext>
    </p:extLst>
  </p:cSld>
  <p:clrMapOvr>
    <a:masterClrMapping/>
  </p:clrMapOvr>
  <p:transition>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176680C-CDCF-4538-B262-05F2E87E4AD4}" type="slidenum">
              <a:rPr lang="en-US" altLang="en-US"/>
              <a:pPr>
                <a:defRPr/>
              </a:pPr>
              <a:t>‹#›</a:t>
            </a:fld>
            <a:endParaRPr lang="en-US" altLang="en-US"/>
          </a:p>
        </p:txBody>
      </p:sp>
    </p:spTree>
    <p:extLst>
      <p:ext uri="{BB962C8B-B14F-4D97-AF65-F5344CB8AC3E}">
        <p14:creationId xmlns:p14="http://schemas.microsoft.com/office/powerpoint/2010/main" val="1599684399"/>
      </p:ext>
    </p:extLst>
  </p:cSld>
  <p:clrMapOvr>
    <a:masterClrMapping/>
  </p:clrMapOvr>
  <p:transition>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E4689E6-7DD8-4380-898B-D773CF809529}" type="slidenum">
              <a:rPr lang="en-US" altLang="en-US"/>
              <a:pPr>
                <a:defRPr/>
              </a:pPr>
              <a:t>‹#›</a:t>
            </a:fld>
            <a:endParaRPr lang="en-US" altLang="en-US"/>
          </a:p>
        </p:txBody>
      </p:sp>
    </p:spTree>
    <p:extLst>
      <p:ext uri="{BB962C8B-B14F-4D97-AF65-F5344CB8AC3E}">
        <p14:creationId xmlns:p14="http://schemas.microsoft.com/office/powerpoint/2010/main" val="1613113872"/>
      </p:ext>
    </p:extLst>
  </p:cSld>
  <p:clrMapOvr>
    <a:masterClrMapping/>
  </p:clrMapOvr>
  <p:transition>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6DFE806-FC52-4A77-AB6A-A8F101F44263}" type="slidenum">
              <a:rPr lang="en-US" altLang="en-US"/>
              <a:pPr>
                <a:defRPr/>
              </a:pPr>
              <a:t>‹#›</a:t>
            </a:fld>
            <a:endParaRPr lang="en-US" altLang="en-US"/>
          </a:p>
        </p:txBody>
      </p:sp>
    </p:spTree>
    <p:extLst>
      <p:ext uri="{BB962C8B-B14F-4D97-AF65-F5344CB8AC3E}">
        <p14:creationId xmlns:p14="http://schemas.microsoft.com/office/powerpoint/2010/main" val="371936809"/>
      </p:ext>
    </p:extLst>
  </p:cSld>
  <p:clrMapOvr>
    <a:masterClrMapping/>
  </p:clrMapOvr>
  <p:transition>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465FEB9-7884-4FC8-B29D-36E1EBCC264B}" type="slidenum">
              <a:rPr lang="en-US" altLang="en-US"/>
              <a:pPr>
                <a:defRPr/>
              </a:pPr>
              <a:t>‹#›</a:t>
            </a:fld>
            <a:endParaRPr lang="en-US" altLang="en-US"/>
          </a:p>
        </p:txBody>
      </p:sp>
    </p:spTree>
    <p:extLst>
      <p:ext uri="{BB962C8B-B14F-4D97-AF65-F5344CB8AC3E}">
        <p14:creationId xmlns:p14="http://schemas.microsoft.com/office/powerpoint/2010/main" val="858905813"/>
      </p:ext>
    </p:extLst>
  </p:cSld>
  <p:clrMapOvr>
    <a:masterClrMapping/>
  </p:clrMapOvr>
  <p:transition>
    <p:dissolv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43E788C-1C69-4F6F-A928-1A224C714910}" type="slidenum">
              <a:rPr lang="en-US" altLang="en-US"/>
              <a:pPr>
                <a:defRPr/>
              </a:pPr>
              <a:t>‹#›</a:t>
            </a:fld>
            <a:endParaRPr lang="en-US" altLang="en-US"/>
          </a:p>
        </p:txBody>
      </p:sp>
    </p:spTree>
    <p:extLst>
      <p:ext uri="{BB962C8B-B14F-4D97-AF65-F5344CB8AC3E}">
        <p14:creationId xmlns:p14="http://schemas.microsoft.com/office/powerpoint/2010/main" val="1375466117"/>
      </p:ext>
    </p:extLst>
  </p:cSld>
  <p:clrMapOvr>
    <a:masterClrMapping/>
  </p:clrMapOvr>
  <p:transition>
    <p:dissolv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388C84A-DB2F-479D-A5AB-5A03D5F999A7}" type="slidenum">
              <a:rPr lang="en-US" altLang="en-US"/>
              <a:pPr>
                <a:defRPr/>
              </a:pPr>
              <a:t>‹#›</a:t>
            </a:fld>
            <a:endParaRPr lang="en-US" altLang="en-US"/>
          </a:p>
        </p:txBody>
      </p:sp>
    </p:spTree>
    <p:extLst>
      <p:ext uri="{BB962C8B-B14F-4D97-AF65-F5344CB8AC3E}">
        <p14:creationId xmlns:p14="http://schemas.microsoft.com/office/powerpoint/2010/main" val="2182206073"/>
      </p:ext>
    </p:extLst>
  </p:cSld>
  <p:clrMapOvr>
    <a:masterClrMapping/>
  </p:clrMapOvr>
  <p:transition>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95FCF17-CAEE-4C7C-A0BD-2ED00C2725A8}" type="slidenum">
              <a:rPr lang="en-US" altLang="en-US"/>
              <a:pPr>
                <a:defRPr/>
              </a:pPr>
              <a:t>‹#›</a:t>
            </a:fld>
            <a:endParaRPr lang="en-US" altLang="en-US"/>
          </a:p>
        </p:txBody>
      </p:sp>
    </p:spTree>
    <p:extLst>
      <p:ext uri="{BB962C8B-B14F-4D97-AF65-F5344CB8AC3E}">
        <p14:creationId xmlns:p14="http://schemas.microsoft.com/office/powerpoint/2010/main" val="4229014622"/>
      </p:ext>
    </p:extLst>
  </p:cSld>
  <p:clrMapOvr>
    <a:masterClrMapping/>
  </p:clrMapOvr>
  <p:transition>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42E9993-673D-4FD1-AD12-8E419FB803B8}" type="slidenum">
              <a:rPr lang="en-US" altLang="en-US"/>
              <a:pPr>
                <a:defRPr/>
              </a:pPr>
              <a:t>‹#›</a:t>
            </a:fld>
            <a:endParaRPr lang="en-US" altLang="en-US"/>
          </a:p>
        </p:txBody>
      </p:sp>
    </p:spTree>
    <p:extLst>
      <p:ext uri="{BB962C8B-B14F-4D97-AF65-F5344CB8AC3E}">
        <p14:creationId xmlns:p14="http://schemas.microsoft.com/office/powerpoint/2010/main" val="96430074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lstStyle>
            <a:lvl1pPr algn="ctr">
              <a:defRPr sz="4500" b="1" cap="none"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rtl="1">
              <a:defRPr/>
            </a:lvl1pPr>
            <a:extLst/>
          </a:lstStyle>
          <a:p>
            <a:pPr>
              <a:defRPr/>
            </a:pPr>
            <a:fld id="{EFB915EA-A3C7-4E91-8B09-A8CC984B6C36}" type="datetimeFigureOut">
              <a:rPr lang="en-US"/>
              <a:pPr>
                <a:defRPr/>
              </a:pPr>
              <a:t>3/8/2019</a:t>
            </a:fld>
            <a:endParaRPr lang="en-US" dirty="0"/>
          </a:p>
        </p:txBody>
      </p:sp>
      <p:sp>
        <p:nvSpPr>
          <p:cNvPr id="8" name="عنصر نائب للتذييل 7"/>
          <p:cNvSpPr>
            <a:spLocks noGrp="1"/>
          </p:cNvSpPr>
          <p:nvPr>
            <p:ph type="ftr" sz="quarter" idx="11"/>
          </p:nvPr>
        </p:nvSpPr>
        <p:spPr/>
        <p:txBody>
          <a:bodyPr/>
          <a:lstStyle>
            <a:lvl1pPr algn="r" rtl="1">
              <a:defRPr/>
            </a:lvl1pPr>
            <a:extLst/>
          </a:lstStyle>
          <a:p>
            <a:pPr>
              <a:defRPr/>
            </a:pPr>
            <a:endParaRPr lang="en-US"/>
          </a:p>
        </p:txBody>
      </p:sp>
      <p:sp>
        <p:nvSpPr>
          <p:cNvPr id="9" name="عنصر نائب لرقم الشريحة 8"/>
          <p:cNvSpPr>
            <a:spLocks noGrp="1"/>
          </p:cNvSpPr>
          <p:nvPr>
            <p:ph type="sldNum" sz="quarter" idx="12"/>
          </p:nvPr>
        </p:nvSpPr>
        <p:spPr/>
        <p:txBody>
          <a:bodyPr/>
          <a:lstStyle>
            <a:lvl1pPr rtl="1">
              <a:defRPr smtClean="0"/>
            </a:lvl1pPr>
          </a:lstStyle>
          <a:p>
            <a:pPr>
              <a:defRPr/>
            </a:pPr>
            <a:fld id="{C2622412-7664-45BC-A03F-2804FDD474C4}" type="slidenum">
              <a:rPr lang="en-US"/>
              <a:pPr>
                <a:defRPr/>
              </a:pPr>
              <a:t>‹#›</a:t>
            </a:fld>
            <a:endParaRPr lang="en-US"/>
          </a:p>
        </p:txBody>
      </p:sp>
    </p:spTree>
    <p:extLst>
      <p:ext uri="{BB962C8B-B14F-4D97-AF65-F5344CB8AC3E}">
        <p14:creationId xmlns:p14="http://schemas.microsoft.com/office/powerpoint/2010/main" val="148210898"/>
      </p:ext>
    </p:extLst>
  </p:cSld>
  <p:clrMapOvr>
    <a:masterClrMapping/>
  </p:clrMapOvr>
  <p:transition spd="slow">
    <p:newsflash/>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61616CD-C0C0-4C31-956D-93CA5312684A}" type="slidenum">
              <a:rPr lang="en-US" altLang="en-US"/>
              <a:pPr>
                <a:defRPr/>
              </a:pPr>
              <a:t>‹#›</a:t>
            </a:fld>
            <a:endParaRPr lang="en-US" altLang="en-US"/>
          </a:p>
        </p:txBody>
      </p:sp>
    </p:spTree>
    <p:extLst>
      <p:ext uri="{BB962C8B-B14F-4D97-AF65-F5344CB8AC3E}">
        <p14:creationId xmlns:p14="http://schemas.microsoft.com/office/powerpoint/2010/main" val="1873730880"/>
      </p:ext>
    </p:extLst>
  </p:cSld>
  <p:clrMapOvr>
    <a:masterClrMapping/>
  </p:clrMapOvr>
  <p:transition>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F5C2424-7E67-4A87-9305-D29B9AA9D305}" type="slidenum">
              <a:rPr lang="en-US" altLang="en-US"/>
              <a:pPr>
                <a:defRPr/>
              </a:pPr>
              <a:t>‹#›</a:t>
            </a:fld>
            <a:endParaRPr lang="en-US" altLang="en-US"/>
          </a:p>
        </p:txBody>
      </p:sp>
    </p:spTree>
    <p:extLst>
      <p:ext uri="{BB962C8B-B14F-4D97-AF65-F5344CB8AC3E}">
        <p14:creationId xmlns:p14="http://schemas.microsoft.com/office/powerpoint/2010/main" val="7193607"/>
      </p:ext>
    </p:extLst>
  </p:cSld>
  <p:clrMapOvr>
    <a:masterClrMapping/>
  </p:clrMapOvr>
  <p:transition>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23142FA-881C-477B-8481-1F71621258F6}" type="slidenum">
              <a:rPr lang="en-US" altLang="en-US"/>
              <a:pPr>
                <a:defRPr/>
              </a:pPr>
              <a:t>‹#›</a:t>
            </a:fld>
            <a:endParaRPr lang="en-US" altLang="en-US"/>
          </a:p>
        </p:txBody>
      </p:sp>
    </p:spTree>
    <p:extLst>
      <p:ext uri="{BB962C8B-B14F-4D97-AF65-F5344CB8AC3E}">
        <p14:creationId xmlns:p14="http://schemas.microsoft.com/office/powerpoint/2010/main" val="448604740"/>
      </p:ext>
    </p:extLst>
  </p:cSld>
  <p:clrMapOvr>
    <a:masterClrMapping/>
  </p:clrMapOvr>
  <p:transition>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8A2A548-9D44-4CBB-8A02-D7FA94C4EA3D}" type="slidenum">
              <a:rPr lang="en-US" altLang="en-US"/>
              <a:pPr>
                <a:defRPr/>
              </a:pPr>
              <a:t>‹#›</a:t>
            </a:fld>
            <a:endParaRPr lang="en-US" altLang="en-US"/>
          </a:p>
        </p:txBody>
      </p:sp>
    </p:spTree>
    <p:extLst>
      <p:ext uri="{BB962C8B-B14F-4D97-AF65-F5344CB8AC3E}">
        <p14:creationId xmlns:p14="http://schemas.microsoft.com/office/powerpoint/2010/main" val="472533291"/>
      </p:ext>
    </p:extLst>
  </p:cSld>
  <p:clrMapOvr>
    <a:masterClrMapping/>
  </p:clrMapOvr>
  <p:transition>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C0B7F8C-1DFC-48D7-9E5F-DB2A9433A18B}" type="slidenum">
              <a:rPr lang="en-US" altLang="en-US"/>
              <a:pPr>
                <a:defRPr/>
              </a:pPr>
              <a:t>‹#›</a:t>
            </a:fld>
            <a:endParaRPr lang="en-US" altLang="en-US"/>
          </a:p>
        </p:txBody>
      </p:sp>
    </p:spTree>
    <p:extLst>
      <p:ext uri="{BB962C8B-B14F-4D97-AF65-F5344CB8AC3E}">
        <p14:creationId xmlns:p14="http://schemas.microsoft.com/office/powerpoint/2010/main" val="2883349979"/>
      </p:ext>
    </p:extLst>
  </p:cSld>
  <p:clrMapOvr>
    <a:masterClrMapping/>
  </p:clrMapOvr>
  <p:transition>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2938814-FBEC-4597-BC91-02747E4B24F0}" type="slidenum">
              <a:rPr lang="en-US" altLang="en-US"/>
              <a:pPr>
                <a:defRPr/>
              </a:pPr>
              <a:t>‹#›</a:t>
            </a:fld>
            <a:endParaRPr lang="en-US" altLang="en-US"/>
          </a:p>
        </p:txBody>
      </p:sp>
    </p:spTree>
    <p:extLst>
      <p:ext uri="{BB962C8B-B14F-4D97-AF65-F5344CB8AC3E}">
        <p14:creationId xmlns:p14="http://schemas.microsoft.com/office/powerpoint/2010/main" val="2640574548"/>
      </p:ext>
    </p:extLst>
  </p:cSld>
  <p:clrMapOvr>
    <a:masterClrMapping/>
  </p:clrMapOvr>
  <p:transition>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5" name="Group 9"/>
          <p:cNvGrpSpPr>
            <a:grpSpLocks noChangeAspect="1"/>
          </p:cNvGrpSpPr>
          <p:nvPr/>
        </p:nvGrpSpPr>
        <p:grpSpPr bwMode="auto">
          <a:xfrm>
            <a:off x="282575" y="5354638"/>
            <a:ext cx="11630025"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6B8A2927-D90D-4087-A703-C411E8C139A4}" type="datetimeFigureOut">
              <a:rPr lang="ar-SA"/>
              <a:pPr>
                <a:defRPr/>
              </a:pPr>
              <a:t>02/07/1440</a:t>
            </a:fld>
            <a:endParaRPr lang="ar-SA"/>
          </a:p>
        </p:txBody>
      </p:sp>
      <p:sp>
        <p:nvSpPr>
          <p:cNvPr id="12"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3" name="Slide Number Placeholder 5"/>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BBBEB2FE-7A6A-4275-A4BE-532E0A1EE0AE}" type="slidenum">
              <a:rPr lang="ar-SA"/>
              <a:pPr>
                <a:defRPr/>
              </a:pPr>
              <a:t>‹#›</a:t>
            </a:fld>
            <a:endParaRPr lang="ar-SA"/>
          </a:p>
        </p:txBody>
      </p:sp>
    </p:spTree>
    <p:extLst>
      <p:ext uri="{BB962C8B-B14F-4D97-AF65-F5344CB8AC3E}">
        <p14:creationId xmlns:p14="http://schemas.microsoft.com/office/powerpoint/2010/main" val="3064050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AC967571-D925-44A3-A826-5A348C89CD71}" type="datetimeFigureOut">
              <a:rPr lang="ar-SA"/>
              <a:pPr>
                <a:defRPr/>
              </a:pPr>
              <a:t>02/07/1440</a:t>
            </a:fld>
            <a:endParaRPr lang="ar-SA"/>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7D13AC1C-D3E1-46BB-8903-5EBCEB829B85}" type="slidenum">
              <a:rPr lang="ar-SA"/>
              <a:pPr>
                <a:defRPr/>
              </a:pPr>
              <a:t>‹#›</a:t>
            </a:fld>
            <a:endParaRPr lang="ar-SA"/>
          </a:p>
        </p:txBody>
      </p:sp>
    </p:spTree>
    <p:extLst>
      <p:ext uri="{BB962C8B-B14F-4D97-AF65-F5344CB8AC3E}">
        <p14:creationId xmlns:p14="http://schemas.microsoft.com/office/powerpoint/2010/main" val="347174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sp>
        <p:nvSpPr>
          <p:cNvPr id="5" name="Freeform 14"/>
          <p:cNvSpPr>
            <a:spLocks/>
          </p:cNvSpPr>
          <p:nvPr/>
        </p:nvSpPr>
        <p:spPr bwMode="hidden">
          <a:xfrm>
            <a:off x="8062913" y="4203700"/>
            <a:ext cx="3835400" cy="714375"/>
          </a:xfrm>
          <a:custGeom>
            <a:avLst/>
            <a:gdLst>
              <a:gd name="T0" fmla="*/ 3826896 w 2706"/>
              <a:gd name="T1" fmla="*/ 0 h 640"/>
              <a:gd name="T2" fmla="*/ 3826896 w 2706"/>
              <a:gd name="T3" fmla="*/ 0 h 640"/>
              <a:gd name="T4" fmla="*/ 3665316 w 2706"/>
              <a:gd name="T5" fmla="*/ 20092 h 640"/>
              <a:gd name="T6" fmla="*/ 3500901 w 2706"/>
              <a:gd name="T7" fmla="*/ 42416 h 640"/>
              <a:gd name="T8" fmla="*/ 3333651 w 2706"/>
              <a:gd name="T9" fmla="*/ 66973 h 640"/>
              <a:gd name="T10" fmla="*/ 3160732 w 2706"/>
              <a:gd name="T11" fmla="*/ 91529 h 640"/>
              <a:gd name="T12" fmla="*/ 2984979 w 2706"/>
              <a:gd name="T13" fmla="*/ 120551 h 640"/>
              <a:gd name="T14" fmla="*/ 2803556 w 2706"/>
              <a:gd name="T15" fmla="*/ 149572 h 640"/>
              <a:gd name="T16" fmla="*/ 2619298 w 2706"/>
              <a:gd name="T17" fmla="*/ 183059 h 640"/>
              <a:gd name="T18" fmla="*/ 2429370 w 2706"/>
              <a:gd name="T19" fmla="*/ 216545 h 640"/>
              <a:gd name="T20" fmla="*/ 2429370 w 2706"/>
              <a:gd name="T21" fmla="*/ 216545 h 640"/>
              <a:gd name="T22" fmla="*/ 2086367 w 2706"/>
              <a:gd name="T23" fmla="*/ 281285 h 640"/>
              <a:gd name="T24" fmla="*/ 1751868 w 2706"/>
              <a:gd name="T25" fmla="*/ 339328 h 640"/>
              <a:gd name="T26" fmla="*/ 1431542 w 2706"/>
              <a:gd name="T27" fmla="*/ 392906 h 640"/>
              <a:gd name="T28" fmla="*/ 1122556 w 2706"/>
              <a:gd name="T29" fmla="*/ 444252 h 640"/>
              <a:gd name="T30" fmla="*/ 827743 w 2706"/>
              <a:gd name="T31" fmla="*/ 488900 h 640"/>
              <a:gd name="T32" fmla="*/ 541435 w 2706"/>
              <a:gd name="T33" fmla="*/ 529084 h 640"/>
              <a:gd name="T34" fmla="*/ 266465 w 2706"/>
              <a:gd name="T35" fmla="*/ 567035 h 640"/>
              <a:gd name="T36" fmla="*/ 0 w 2706"/>
              <a:gd name="T37" fmla="*/ 600521 h 640"/>
              <a:gd name="T38" fmla="*/ 0 w 2706"/>
              <a:gd name="T39" fmla="*/ 600521 h 640"/>
              <a:gd name="T40" fmla="*/ 184258 w 2706"/>
              <a:gd name="T41" fmla="*/ 620613 h 640"/>
              <a:gd name="T42" fmla="*/ 360012 w 2706"/>
              <a:gd name="T43" fmla="*/ 638473 h 640"/>
              <a:gd name="T44" fmla="*/ 530096 w 2706"/>
              <a:gd name="T45" fmla="*/ 654100 h 640"/>
              <a:gd name="T46" fmla="*/ 697345 w 2706"/>
              <a:gd name="T47" fmla="*/ 667494 h 640"/>
              <a:gd name="T48" fmla="*/ 858925 w 2706"/>
              <a:gd name="T49" fmla="*/ 680889 h 640"/>
              <a:gd name="T50" fmla="*/ 1014836 w 2706"/>
              <a:gd name="T51" fmla="*/ 689818 h 640"/>
              <a:gd name="T52" fmla="*/ 1165077 w 2706"/>
              <a:gd name="T53" fmla="*/ 698748 h 640"/>
              <a:gd name="T54" fmla="*/ 1312484 w 2706"/>
              <a:gd name="T55" fmla="*/ 705445 h 640"/>
              <a:gd name="T56" fmla="*/ 1457055 w 2706"/>
              <a:gd name="T57" fmla="*/ 709910 h 640"/>
              <a:gd name="T58" fmla="*/ 1595957 w 2706"/>
              <a:gd name="T59" fmla="*/ 712143 h 640"/>
              <a:gd name="T60" fmla="*/ 1729190 w 2706"/>
              <a:gd name="T61" fmla="*/ 714375 h 640"/>
              <a:gd name="T62" fmla="*/ 1859588 w 2706"/>
              <a:gd name="T63" fmla="*/ 714375 h 640"/>
              <a:gd name="T64" fmla="*/ 1987151 w 2706"/>
              <a:gd name="T65" fmla="*/ 712143 h 640"/>
              <a:gd name="T66" fmla="*/ 2111880 w 2706"/>
              <a:gd name="T67" fmla="*/ 709910 h 640"/>
              <a:gd name="T68" fmla="*/ 2230939 w 2706"/>
              <a:gd name="T69" fmla="*/ 705445 h 640"/>
              <a:gd name="T70" fmla="*/ 2347163 w 2706"/>
              <a:gd name="T71" fmla="*/ 698748 h 640"/>
              <a:gd name="T72" fmla="*/ 2457718 w 2706"/>
              <a:gd name="T73" fmla="*/ 692051 h 640"/>
              <a:gd name="T74" fmla="*/ 2568272 w 2706"/>
              <a:gd name="T75" fmla="*/ 683121 h 640"/>
              <a:gd name="T76" fmla="*/ 2673158 w 2706"/>
              <a:gd name="T77" fmla="*/ 671959 h 640"/>
              <a:gd name="T78" fmla="*/ 2778043 w 2706"/>
              <a:gd name="T79" fmla="*/ 660797 h 640"/>
              <a:gd name="T80" fmla="*/ 2877259 w 2706"/>
              <a:gd name="T81" fmla="*/ 647402 h 640"/>
              <a:gd name="T82" fmla="*/ 2976475 w 2706"/>
              <a:gd name="T83" fmla="*/ 634008 h 640"/>
              <a:gd name="T84" fmla="*/ 3070021 w 2706"/>
              <a:gd name="T85" fmla="*/ 618381 h 640"/>
              <a:gd name="T86" fmla="*/ 3163567 w 2706"/>
              <a:gd name="T87" fmla="*/ 602754 h 640"/>
              <a:gd name="T88" fmla="*/ 3254279 w 2706"/>
              <a:gd name="T89" fmla="*/ 584895 h 640"/>
              <a:gd name="T90" fmla="*/ 3342156 w 2706"/>
              <a:gd name="T91" fmla="*/ 567035 h 640"/>
              <a:gd name="T92" fmla="*/ 3427198 w 2706"/>
              <a:gd name="T93" fmla="*/ 546943 h 640"/>
              <a:gd name="T94" fmla="*/ 3512240 w 2706"/>
              <a:gd name="T95" fmla="*/ 526852 h 640"/>
              <a:gd name="T96" fmla="*/ 3673820 w 2706"/>
              <a:gd name="T97" fmla="*/ 482203 h 640"/>
              <a:gd name="T98" fmla="*/ 3829731 w 2706"/>
              <a:gd name="T99" fmla="*/ 435322 h 640"/>
              <a:gd name="T100" fmla="*/ 3829731 w 2706"/>
              <a:gd name="T101" fmla="*/ 435322 h 640"/>
              <a:gd name="T102" fmla="*/ 3835400 w 2706"/>
              <a:gd name="T103" fmla="*/ 433090 h 640"/>
              <a:gd name="T104" fmla="*/ 3835400 w 2706"/>
              <a:gd name="T105" fmla="*/ 433090 h 640"/>
              <a:gd name="T106" fmla="*/ 3835400 w 2706"/>
              <a:gd name="T107" fmla="*/ 0 h 640"/>
              <a:gd name="T108" fmla="*/ 3835400 w 2706"/>
              <a:gd name="T109" fmla="*/ 0 h 640"/>
              <a:gd name="T110" fmla="*/ 3826896 w 2706"/>
              <a:gd name="T111" fmla="*/ 0 h 640"/>
              <a:gd name="T112" fmla="*/ 382689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Freeform 18"/>
          <p:cNvSpPr>
            <a:spLocks/>
          </p:cNvSpPr>
          <p:nvPr/>
        </p:nvSpPr>
        <p:spPr bwMode="hidden">
          <a:xfrm>
            <a:off x="3492500" y="4075113"/>
            <a:ext cx="7392988" cy="850900"/>
          </a:xfrm>
          <a:custGeom>
            <a:avLst/>
            <a:gdLst>
              <a:gd name="T0" fmla="*/ 7392988 w 5216"/>
              <a:gd name="T1" fmla="*/ 797300 h 762"/>
              <a:gd name="T2" fmla="*/ 7064159 w 5216"/>
              <a:gd name="T3" fmla="*/ 766033 h 762"/>
              <a:gd name="T4" fmla="*/ 6346971 w 5216"/>
              <a:gd name="T5" fmla="*/ 681167 h 762"/>
              <a:gd name="T6" fmla="*/ 5547576 w 5216"/>
              <a:gd name="T7" fmla="*/ 567267 h 762"/>
              <a:gd name="T8" fmla="*/ 4657469 w 5216"/>
              <a:gd name="T9" fmla="*/ 417633 h 762"/>
              <a:gd name="T10" fmla="*/ 4175564 w 5216"/>
              <a:gd name="T11" fmla="*/ 330533 h 762"/>
              <a:gd name="T12" fmla="*/ 3801379 w 5216"/>
              <a:gd name="T13" fmla="*/ 263533 h 762"/>
              <a:gd name="T14" fmla="*/ 3444203 w 5216"/>
              <a:gd name="T15" fmla="*/ 205467 h 762"/>
              <a:gd name="T16" fmla="*/ 3104034 w 5216"/>
              <a:gd name="T17" fmla="*/ 156333 h 762"/>
              <a:gd name="T18" fmla="*/ 2778040 w 5216"/>
              <a:gd name="T19" fmla="*/ 113900 h 762"/>
              <a:gd name="T20" fmla="*/ 2466219 w 5216"/>
              <a:gd name="T21" fmla="*/ 80400 h 762"/>
              <a:gd name="T22" fmla="*/ 1890768 w 5216"/>
              <a:gd name="T23" fmla="*/ 31267 h 762"/>
              <a:gd name="T24" fmla="*/ 1374846 w 5216"/>
              <a:gd name="T25" fmla="*/ 4467 h 762"/>
              <a:gd name="T26" fmla="*/ 912785 w 5216"/>
              <a:gd name="T27" fmla="*/ 0 h 762"/>
              <a:gd name="T28" fmla="*/ 507418 w 5216"/>
              <a:gd name="T29" fmla="*/ 11167 h 762"/>
              <a:gd name="T30" fmla="*/ 155910 w 5216"/>
              <a:gd name="T31" fmla="*/ 35733 h 762"/>
              <a:gd name="T32" fmla="*/ 0 w 5216"/>
              <a:gd name="T33" fmla="*/ 53600 h 762"/>
              <a:gd name="T34" fmla="*/ 445053 w 5216"/>
              <a:gd name="T35" fmla="*/ 96033 h 762"/>
              <a:gd name="T36" fmla="*/ 924124 w 5216"/>
              <a:gd name="T37" fmla="*/ 156333 h 762"/>
              <a:gd name="T38" fmla="*/ 1437210 w 5216"/>
              <a:gd name="T39" fmla="*/ 234500 h 762"/>
              <a:gd name="T40" fmla="*/ 1987149 w 5216"/>
              <a:gd name="T41" fmla="*/ 330533 h 762"/>
              <a:gd name="T42" fmla="*/ 2488897 w 5216"/>
              <a:gd name="T43" fmla="*/ 422100 h 762"/>
              <a:gd name="T44" fmla="*/ 3413021 w 5216"/>
              <a:gd name="T45" fmla="*/ 576200 h 762"/>
              <a:gd name="T46" fmla="*/ 3838231 w 5216"/>
              <a:gd name="T47" fmla="*/ 638733 h 762"/>
              <a:gd name="T48" fmla="*/ 4240763 w 5216"/>
              <a:gd name="T49" fmla="*/ 692333 h 762"/>
              <a:gd name="T50" fmla="*/ 4620618 w 5216"/>
              <a:gd name="T51" fmla="*/ 739233 h 762"/>
              <a:gd name="T52" fmla="*/ 4977794 w 5216"/>
              <a:gd name="T53" fmla="*/ 774967 h 762"/>
              <a:gd name="T54" fmla="*/ 5315127 w 5216"/>
              <a:gd name="T55" fmla="*/ 806233 h 762"/>
              <a:gd name="T56" fmla="*/ 5632618 w 5216"/>
              <a:gd name="T57" fmla="*/ 826333 h 762"/>
              <a:gd name="T58" fmla="*/ 5930265 w 5216"/>
              <a:gd name="T59" fmla="*/ 841967 h 762"/>
              <a:gd name="T60" fmla="*/ 6213738 w 5216"/>
              <a:gd name="T61" fmla="*/ 850900 h 762"/>
              <a:gd name="T62" fmla="*/ 6477369 w 5216"/>
              <a:gd name="T63" fmla="*/ 850900 h 762"/>
              <a:gd name="T64" fmla="*/ 6726825 w 5216"/>
              <a:gd name="T65" fmla="*/ 846433 h 762"/>
              <a:gd name="T66" fmla="*/ 6962108 w 5216"/>
              <a:gd name="T67" fmla="*/ 835267 h 762"/>
              <a:gd name="T68" fmla="*/ 7183218 w 5216"/>
              <a:gd name="T69" fmla="*/ 817400 h 762"/>
              <a:gd name="T70" fmla="*/ 739298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7" name="Freeform 22"/>
          <p:cNvSpPr>
            <a:spLocks/>
          </p:cNvSpPr>
          <p:nvPr/>
        </p:nvSpPr>
        <p:spPr bwMode="hidden">
          <a:xfrm>
            <a:off x="3771900" y="4087813"/>
            <a:ext cx="7289800" cy="774700"/>
          </a:xfrm>
          <a:custGeom>
            <a:avLst/>
            <a:gdLst>
              <a:gd name="T0" fmla="*/ 0 w 5144"/>
              <a:gd name="T1" fmla="*/ 78140 h 694"/>
              <a:gd name="T2" fmla="*/ 0 w 5144"/>
              <a:gd name="T3" fmla="*/ 78140 h 694"/>
              <a:gd name="T4" fmla="*/ 25509 w 5144"/>
              <a:gd name="T5" fmla="*/ 73675 h 694"/>
              <a:gd name="T6" fmla="*/ 102035 w 5144"/>
              <a:gd name="T7" fmla="*/ 62512 h 694"/>
              <a:gd name="T8" fmla="*/ 232412 w 5144"/>
              <a:gd name="T9" fmla="*/ 46884 h 694"/>
              <a:gd name="T10" fmla="*/ 317441 w 5144"/>
              <a:gd name="T11" fmla="*/ 37954 h 694"/>
              <a:gd name="T12" fmla="*/ 416641 w 5144"/>
              <a:gd name="T13" fmla="*/ 29023 h 694"/>
              <a:gd name="T14" fmla="*/ 527178 w 5144"/>
              <a:gd name="T15" fmla="*/ 22326 h 694"/>
              <a:gd name="T16" fmla="*/ 654722 w 5144"/>
              <a:gd name="T17" fmla="*/ 15628 h 694"/>
              <a:gd name="T18" fmla="*/ 793602 w 5144"/>
              <a:gd name="T19" fmla="*/ 8930 h 694"/>
              <a:gd name="T20" fmla="*/ 949488 w 5144"/>
              <a:gd name="T21" fmla="*/ 4465 h 694"/>
              <a:gd name="T22" fmla="*/ 1119545 w 5144"/>
              <a:gd name="T23" fmla="*/ 2233 h 694"/>
              <a:gd name="T24" fmla="*/ 1303774 w 5144"/>
              <a:gd name="T25" fmla="*/ 0 h 694"/>
              <a:gd name="T26" fmla="*/ 1502175 w 5144"/>
              <a:gd name="T27" fmla="*/ 2233 h 694"/>
              <a:gd name="T28" fmla="*/ 1714747 w 5144"/>
              <a:gd name="T29" fmla="*/ 6698 h 694"/>
              <a:gd name="T30" fmla="*/ 1944325 w 5144"/>
              <a:gd name="T31" fmla="*/ 15628 h 694"/>
              <a:gd name="T32" fmla="*/ 2188074 w 5144"/>
              <a:gd name="T33" fmla="*/ 26791 h 694"/>
              <a:gd name="T34" fmla="*/ 2445994 w 5144"/>
              <a:gd name="T35" fmla="*/ 44651 h 694"/>
              <a:gd name="T36" fmla="*/ 2720921 w 5144"/>
              <a:gd name="T37" fmla="*/ 64744 h 694"/>
              <a:gd name="T38" fmla="*/ 3012853 w 5144"/>
              <a:gd name="T39" fmla="*/ 89303 h 694"/>
              <a:gd name="T40" fmla="*/ 3318956 w 5144"/>
              <a:gd name="T41" fmla="*/ 118326 h 694"/>
              <a:gd name="T42" fmla="*/ 3642066 w 5144"/>
              <a:gd name="T43" fmla="*/ 154047 h 694"/>
              <a:gd name="T44" fmla="*/ 3979347 w 5144"/>
              <a:gd name="T45" fmla="*/ 194233 h 694"/>
              <a:gd name="T46" fmla="*/ 4333633 w 5144"/>
              <a:gd name="T47" fmla="*/ 241117 h 694"/>
              <a:gd name="T48" fmla="*/ 4704925 w 5144"/>
              <a:gd name="T49" fmla="*/ 296931 h 694"/>
              <a:gd name="T50" fmla="*/ 5093223 w 5144"/>
              <a:gd name="T51" fmla="*/ 357210 h 694"/>
              <a:gd name="T52" fmla="*/ 5498527 w 5144"/>
              <a:gd name="T53" fmla="*/ 424187 h 694"/>
              <a:gd name="T54" fmla="*/ 5920837 w 5144"/>
              <a:gd name="T55" fmla="*/ 500095 h 694"/>
              <a:gd name="T56" fmla="*/ 6360152 w 5144"/>
              <a:gd name="T57" fmla="*/ 582699 h 694"/>
              <a:gd name="T58" fmla="*/ 6816473 w 5144"/>
              <a:gd name="T59" fmla="*/ 674235 h 694"/>
              <a:gd name="T60" fmla="*/ 728980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8" name="Freeform 26"/>
          <p:cNvSpPr>
            <a:spLocks/>
          </p:cNvSpPr>
          <p:nvPr/>
        </p:nvSpPr>
        <p:spPr bwMode="hidden">
          <a:xfrm>
            <a:off x="7478713" y="4073525"/>
            <a:ext cx="4411662" cy="652463"/>
          </a:xfrm>
          <a:custGeom>
            <a:avLst/>
            <a:gdLst>
              <a:gd name="T0" fmla="*/ 0 w 3112"/>
              <a:gd name="T1" fmla="*/ 652463 h 584"/>
              <a:gd name="T2" fmla="*/ 0 w 3112"/>
              <a:gd name="T3" fmla="*/ 652463 h 584"/>
              <a:gd name="T4" fmla="*/ 127587 w 3112"/>
              <a:gd name="T5" fmla="*/ 625649 h 584"/>
              <a:gd name="T6" fmla="*/ 476323 w 3112"/>
              <a:gd name="T7" fmla="*/ 556381 h 584"/>
              <a:gd name="T8" fmla="*/ 717320 w 3112"/>
              <a:gd name="T9" fmla="*/ 509457 h 584"/>
              <a:gd name="T10" fmla="*/ 995176 w 3112"/>
              <a:gd name="T11" fmla="*/ 458065 h 584"/>
              <a:gd name="T12" fmla="*/ 1304219 w 3112"/>
              <a:gd name="T13" fmla="*/ 402203 h 584"/>
              <a:gd name="T14" fmla="*/ 1635944 w 3112"/>
              <a:gd name="T15" fmla="*/ 341873 h 584"/>
              <a:gd name="T16" fmla="*/ 1987516 w 3112"/>
              <a:gd name="T17" fmla="*/ 283777 h 584"/>
              <a:gd name="T18" fmla="*/ 2347594 w 3112"/>
              <a:gd name="T19" fmla="*/ 225681 h 584"/>
              <a:gd name="T20" fmla="*/ 2716178 w 3112"/>
              <a:gd name="T21" fmla="*/ 172054 h 584"/>
              <a:gd name="T22" fmla="*/ 3081926 w 3112"/>
              <a:gd name="T23" fmla="*/ 120661 h 584"/>
              <a:gd name="T24" fmla="*/ 3263382 w 3112"/>
              <a:gd name="T25" fmla="*/ 98316 h 584"/>
              <a:gd name="T26" fmla="*/ 3439168 w 3112"/>
              <a:gd name="T27" fmla="*/ 75972 h 584"/>
              <a:gd name="T28" fmla="*/ 3614954 w 3112"/>
              <a:gd name="T29" fmla="*/ 58096 h 584"/>
              <a:gd name="T30" fmla="*/ 3785070 w 3112"/>
              <a:gd name="T31" fmla="*/ 40220 h 584"/>
              <a:gd name="T32" fmla="*/ 3952350 w 3112"/>
              <a:gd name="T33" fmla="*/ 26814 h 584"/>
              <a:gd name="T34" fmla="*/ 4111125 w 3112"/>
              <a:gd name="T35" fmla="*/ 15641 h 584"/>
              <a:gd name="T36" fmla="*/ 4264229 w 3112"/>
              <a:gd name="T37" fmla="*/ 6703 h 584"/>
              <a:gd name="T38" fmla="*/ 441166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9" name="Freeform 10"/>
          <p:cNvSpPr>
            <a:spLocks/>
          </p:cNvSpPr>
          <p:nvPr/>
        </p:nvSpPr>
        <p:spPr bwMode="hidden">
          <a:xfrm>
            <a:off x="282575" y="4059238"/>
            <a:ext cx="11630025" cy="1328737"/>
          </a:xfrm>
          <a:custGeom>
            <a:avLst/>
            <a:gdLst>
              <a:gd name="T0" fmla="*/ 11624349 w 8196"/>
              <a:gd name="T1" fmla="*/ 570733 h 1192"/>
              <a:gd name="T2" fmla="*/ 11408663 w 8196"/>
              <a:gd name="T3" fmla="*/ 635386 h 1192"/>
              <a:gd name="T4" fmla="*/ 11178787 w 8196"/>
              <a:gd name="T5" fmla="*/ 691122 h 1192"/>
              <a:gd name="T6" fmla="*/ 10934721 w 8196"/>
              <a:gd name="T7" fmla="*/ 742398 h 1192"/>
              <a:gd name="T8" fmla="*/ 10673627 w 8196"/>
              <a:gd name="T9" fmla="*/ 782528 h 1192"/>
              <a:gd name="T10" fmla="*/ 10389830 w 8196"/>
              <a:gd name="T11" fmla="*/ 813740 h 1192"/>
              <a:gd name="T12" fmla="*/ 10083328 w 8196"/>
              <a:gd name="T13" fmla="*/ 836034 h 1192"/>
              <a:gd name="T14" fmla="*/ 9751285 w 8196"/>
              <a:gd name="T15" fmla="*/ 849411 h 1192"/>
              <a:gd name="T16" fmla="*/ 9390862 w 8196"/>
              <a:gd name="T17" fmla="*/ 847181 h 1192"/>
              <a:gd name="T18" fmla="*/ 8999221 w 8196"/>
              <a:gd name="T19" fmla="*/ 836034 h 1192"/>
              <a:gd name="T20" fmla="*/ 8573525 w 8196"/>
              <a:gd name="T21" fmla="*/ 809281 h 1192"/>
              <a:gd name="T22" fmla="*/ 8110935 w 8196"/>
              <a:gd name="T23" fmla="*/ 769151 h 1192"/>
              <a:gd name="T24" fmla="*/ 7611451 w 8196"/>
              <a:gd name="T25" fmla="*/ 715645 h 1192"/>
              <a:gd name="T26" fmla="*/ 7069398 w 8196"/>
              <a:gd name="T27" fmla="*/ 644304 h 1192"/>
              <a:gd name="T28" fmla="*/ 6481937 w 8196"/>
              <a:gd name="T29" fmla="*/ 557356 h 1192"/>
              <a:gd name="T30" fmla="*/ 5849068 w 8196"/>
              <a:gd name="T31" fmla="*/ 452573 h 1192"/>
              <a:gd name="T32" fmla="*/ 5165116 w 8196"/>
              <a:gd name="T33" fmla="*/ 329955 h 1192"/>
              <a:gd name="T34" fmla="*/ 4818883 w 8196"/>
              <a:gd name="T35" fmla="*/ 267531 h 1192"/>
              <a:gd name="T36" fmla="*/ 4163311 w 8196"/>
              <a:gd name="T37" fmla="*/ 164977 h 1192"/>
              <a:gd name="T38" fmla="*/ 3564498 w 8196"/>
              <a:gd name="T39" fmla="*/ 91406 h 1192"/>
              <a:gd name="T40" fmla="*/ 3016768 w 8196"/>
              <a:gd name="T41" fmla="*/ 40130 h 1192"/>
              <a:gd name="T42" fmla="*/ 2520123 w 8196"/>
              <a:gd name="T43" fmla="*/ 11147 h 1192"/>
              <a:gd name="T44" fmla="*/ 2074560 w 8196"/>
              <a:gd name="T45" fmla="*/ 0 h 1192"/>
              <a:gd name="T46" fmla="*/ 1677244 w 8196"/>
              <a:gd name="T47" fmla="*/ 4459 h 1192"/>
              <a:gd name="T48" fmla="*/ 1325335 w 8196"/>
              <a:gd name="T49" fmla="*/ 22294 h 1192"/>
              <a:gd name="T50" fmla="*/ 1015995 w 8196"/>
              <a:gd name="T51" fmla="*/ 49047 h 1192"/>
              <a:gd name="T52" fmla="*/ 752064 w 8196"/>
              <a:gd name="T53" fmla="*/ 82489 h 1192"/>
              <a:gd name="T54" fmla="*/ 530701 w 8196"/>
              <a:gd name="T55" fmla="*/ 120389 h 1192"/>
              <a:gd name="T56" fmla="*/ 351909 w 8196"/>
              <a:gd name="T57" fmla="*/ 160519 h 1192"/>
              <a:gd name="T58" fmla="*/ 210010 w 8196"/>
              <a:gd name="T59" fmla="*/ 196189 h 1192"/>
              <a:gd name="T60" fmla="*/ 68111 w 8196"/>
              <a:gd name="T61" fmla="*/ 240778 h 1192"/>
              <a:gd name="T62" fmla="*/ 0 w 8196"/>
              <a:gd name="T63" fmla="*/ 267531 h 1192"/>
              <a:gd name="T64" fmla="*/ 11624349 w 8196"/>
              <a:gd name="T65" fmla="*/ 1328737 h 1192"/>
              <a:gd name="T66" fmla="*/ 11630025 w 8196"/>
              <a:gd name="T67" fmla="*/ 1322049 h 1192"/>
              <a:gd name="T68" fmla="*/ 11630025 w 8196"/>
              <a:gd name="T69" fmla="*/ 568503 h 1192"/>
              <a:gd name="T70" fmla="*/ 11624349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61DBB44A-DD2C-4A91-9A0F-460CE50C0833}" type="datetimeFigureOut">
              <a:rPr lang="ar-SA"/>
              <a:pPr>
                <a:defRPr/>
              </a:pPr>
              <a:t>02/07/1440</a:t>
            </a:fld>
            <a:endParaRPr lang="ar-SA"/>
          </a:p>
        </p:txBody>
      </p:sp>
      <p:sp>
        <p:nvSpPr>
          <p:cNvPr id="11"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2" name="Slide Number Placeholder 5"/>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1FDA2D77-3A09-4012-808C-825DDADDF189}" type="slidenum">
              <a:rPr lang="ar-SA"/>
              <a:pPr>
                <a:defRPr/>
              </a:pPr>
              <a:t>‹#›</a:t>
            </a:fld>
            <a:endParaRPr lang="ar-SA"/>
          </a:p>
        </p:txBody>
      </p:sp>
    </p:spTree>
    <p:extLst>
      <p:ext uri="{BB962C8B-B14F-4D97-AF65-F5344CB8AC3E}">
        <p14:creationId xmlns:p14="http://schemas.microsoft.com/office/powerpoint/2010/main" val="40137083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59CB9571-4EE4-4C94-A0C4-BCB9B43A2EBD}" type="datetimeFigureOut">
              <a:rPr lang="ar-SA"/>
              <a:pPr>
                <a:defRPr/>
              </a:pPr>
              <a:t>02/07/1440</a:t>
            </a:fld>
            <a:endParaRPr lang="ar-SA"/>
          </a:p>
        </p:txBody>
      </p:sp>
      <p:sp>
        <p:nvSpPr>
          <p:cNvPr id="6" name="Footer Placeholder 5"/>
          <p:cNvSpPr>
            <a:spLocks noGrp="1"/>
          </p:cNvSpPr>
          <p:nvPr>
            <p:ph type="ftr" sz="quarter" idx="16"/>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7" name="Slide Number Placeholder 6"/>
          <p:cNvSpPr>
            <a:spLocks noGrp="1"/>
          </p:cNvSpPr>
          <p:nvPr>
            <p:ph type="sldNum" sz="quarter" idx="17"/>
          </p:nvPr>
        </p:nvSpPr>
        <p:spPr/>
        <p:txBody>
          <a:bodyPr/>
          <a:lstStyle>
            <a:lvl1pPr rtl="0" eaLnBrk="0" hangingPunct="0">
              <a:defRPr smtClean="0">
                <a:latin typeface="Calibri" panose="020F0502020204030204" pitchFamily="34" charset="0"/>
              </a:defRPr>
            </a:lvl1pPr>
          </a:lstStyle>
          <a:p>
            <a:pPr>
              <a:defRPr/>
            </a:pPr>
            <a:fld id="{7A3B2455-C90A-48FE-A461-604BE86C3148}" type="slidenum">
              <a:rPr lang="ar-SA"/>
              <a:pPr>
                <a:defRPr/>
              </a:pPr>
              <a:t>‹#›</a:t>
            </a:fld>
            <a:endParaRPr lang="ar-SA"/>
          </a:p>
        </p:txBody>
      </p:sp>
    </p:spTree>
    <p:extLst>
      <p:ext uri="{BB962C8B-B14F-4D97-AF65-F5344CB8AC3E}">
        <p14:creationId xmlns:p14="http://schemas.microsoft.com/office/powerpoint/2010/main" val="125901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extLst/>
          </a:lstStyle>
          <a:p>
            <a:r>
              <a:rPr lang="ar-SA" smtClean="0"/>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rtl="1">
              <a:defRPr/>
            </a:lvl1pPr>
          </a:lstStyle>
          <a:p>
            <a:pPr>
              <a:defRPr/>
            </a:pPr>
            <a:fld id="{91D75E2A-D0E5-49A7-9503-A719FD76248B}" type="datetimeFigureOut">
              <a:rPr lang="en-US"/>
              <a:pPr>
                <a:defRPr/>
              </a:pPr>
              <a:t>3/8/2019</a:t>
            </a:fld>
            <a:endParaRPr lang="en-US" dirty="0"/>
          </a:p>
        </p:txBody>
      </p:sp>
      <p:sp>
        <p:nvSpPr>
          <p:cNvPr id="4" name="عنصر نائب للتذييل 9"/>
          <p:cNvSpPr>
            <a:spLocks noGrp="1"/>
          </p:cNvSpPr>
          <p:nvPr>
            <p:ph type="ftr" sz="quarter" idx="11"/>
          </p:nvPr>
        </p:nvSpPr>
        <p:spPr/>
        <p:txBody>
          <a:bodyPr/>
          <a:lstStyle>
            <a:lvl1pPr algn="r" rtl="1">
              <a:defRPr/>
            </a:lvl1pPr>
          </a:lstStyle>
          <a:p>
            <a:pPr>
              <a:defRPr/>
            </a:pPr>
            <a:endParaRPr lang="en-US"/>
          </a:p>
        </p:txBody>
      </p:sp>
      <p:sp>
        <p:nvSpPr>
          <p:cNvPr id="5" name="عنصر نائب لرقم الشريحة 21"/>
          <p:cNvSpPr>
            <a:spLocks noGrp="1"/>
          </p:cNvSpPr>
          <p:nvPr>
            <p:ph type="sldNum" sz="quarter" idx="12"/>
          </p:nvPr>
        </p:nvSpPr>
        <p:spPr/>
        <p:txBody>
          <a:bodyPr/>
          <a:lstStyle>
            <a:lvl1pPr rtl="1">
              <a:defRPr smtClean="0"/>
            </a:lvl1pPr>
          </a:lstStyle>
          <a:p>
            <a:pPr>
              <a:defRPr/>
            </a:pPr>
            <a:fld id="{C5152AF2-03C3-48E3-A1A4-C43996480A41}" type="slidenum">
              <a:rPr lang="en-US"/>
              <a:pPr>
                <a:defRPr/>
              </a:pPr>
              <a:t>‹#›</a:t>
            </a:fld>
            <a:endParaRPr lang="en-US"/>
          </a:p>
        </p:txBody>
      </p:sp>
    </p:spTree>
    <p:extLst>
      <p:ext uri="{BB962C8B-B14F-4D97-AF65-F5344CB8AC3E}">
        <p14:creationId xmlns:p14="http://schemas.microsoft.com/office/powerpoint/2010/main" val="939592209"/>
      </p:ext>
    </p:extLst>
  </p:cSld>
  <p:clrMapOvr>
    <a:masterClrMapping/>
  </p:clrMapOvr>
  <p:transition spd="slow">
    <p:newsflash/>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1" y="342900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151F2126-6E24-4923-888C-72AE7BC7ABAC}" type="datetimeFigureOut">
              <a:rPr lang="ar-SA"/>
              <a:pPr>
                <a:defRPr/>
              </a:pPr>
              <a:t>02/07/1440</a:t>
            </a:fld>
            <a:endParaRPr lang="ar-SA"/>
          </a:p>
        </p:txBody>
      </p:sp>
      <p:sp>
        <p:nvSpPr>
          <p:cNvPr id="8" name="Footer Placeholder 7"/>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9" name="Slide Number Placeholder 8"/>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9E12194C-4C7E-4FB4-ABE6-1BA5E6EB86A0}" type="slidenum">
              <a:rPr lang="ar-SA"/>
              <a:pPr>
                <a:defRPr/>
              </a:pPr>
              <a:t>‹#›</a:t>
            </a:fld>
            <a:endParaRPr lang="ar-SA"/>
          </a:p>
        </p:txBody>
      </p:sp>
    </p:spTree>
    <p:extLst>
      <p:ext uri="{BB962C8B-B14F-4D97-AF65-F5344CB8AC3E}">
        <p14:creationId xmlns:p14="http://schemas.microsoft.com/office/powerpoint/2010/main" val="28611290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A3A5D800-5570-4313-A689-D088474A0533}" type="datetimeFigureOut">
              <a:rPr lang="ar-SA"/>
              <a:pPr>
                <a:defRPr/>
              </a:pPr>
              <a:t>02/07/1440</a:t>
            </a:fld>
            <a:endParaRPr lang="ar-SA"/>
          </a:p>
        </p:txBody>
      </p:sp>
      <p:sp>
        <p:nvSpPr>
          <p:cNvPr id="4" name="Footer Placeholder 3"/>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5" name="Slide Number Placeholder 4"/>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9A1539CB-BA03-47FC-A7E7-D21838734152}" type="slidenum">
              <a:rPr lang="ar-SA"/>
              <a:pPr>
                <a:defRPr/>
              </a:pPr>
              <a:t>‹#›</a:t>
            </a:fld>
            <a:endParaRPr lang="ar-SA"/>
          </a:p>
        </p:txBody>
      </p:sp>
    </p:spTree>
    <p:extLst>
      <p:ext uri="{BB962C8B-B14F-4D97-AF65-F5344CB8AC3E}">
        <p14:creationId xmlns:p14="http://schemas.microsoft.com/office/powerpoint/2010/main" val="6253788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3" name="Group 15"/>
          <p:cNvGrpSpPr>
            <a:grpSpLocks noChangeAspect="1"/>
          </p:cNvGrpSpPr>
          <p:nvPr/>
        </p:nvGrpSpPr>
        <p:grpSpPr bwMode="auto">
          <a:xfrm>
            <a:off x="282575" y="714375"/>
            <a:ext cx="11630025"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8" name="Freeform 25"/>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9" name="Date Placeholder 1"/>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85905C64-452C-4FBD-B232-A53E6CCCBD32}" type="datetimeFigureOut">
              <a:rPr lang="ar-SA"/>
              <a:pPr>
                <a:defRPr/>
              </a:pPr>
              <a:t>02/07/1440</a:t>
            </a:fld>
            <a:endParaRPr lang="ar-SA"/>
          </a:p>
        </p:txBody>
      </p:sp>
      <p:sp>
        <p:nvSpPr>
          <p:cNvPr id="10" name="Footer Placeholder 2"/>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1" name="Slide Number Placeholder 3"/>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6FBE48BE-6712-40A8-A8B4-38C0757064E2}" type="slidenum">
              <a:rPr lang="ar-SA"/>
              <a:pPr>
                <a:defRPr/>
              </a:pPr>
              <a:t>‹#›</a:t>
            </a:fld>
            <a:endParaRPr lang="ar-SA"/>
          </a:p>
        </p:txBody>
      </p:sp>
    </p:spTree>
    <p:extLst>
      <p:ext uri="{BB962C8B-B14F-4D97-AF65-F5344CB8AC3E}">
        <p14:creationId xmlns:p14="http://schemas.microsoft.com/office/powerpoint/2010/main" val="10440414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6" name="Group 23"/>
          <p:cNvGrpSpPr>
            <a:grpSpLocks noChangeAspect="1"/>
          </p:cNvGrpSpPr>
          <p:nvPr/>
        </p:nvGrpSpPr>
        <p:grpSpPr bwMode="auto">
          <a:xfrm>
            <a:off x="282575" y="714375"/>
            <a:ext cx="11630025"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11"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4" name="Text Placeholder 3"/>
          <p:cNvSpPr>
            <a:spLocks noGrp="1"/>
          </p:cNvSpPr>
          <p:nvPr>
            <p:ph type="body" sz="half" idx="2"/>
          </p:nvPr>
        </p:nvSpPr>
        <p:spPr>
          <a:xfrm>
            <a:off x="1219200" y="3581403"/>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6007FA99-EF5D-478D-90FB-01D7639E9AAF}" type="datetimeFigureOut">
              <a:rPr lang="ar-SA"/>
              <a:pPr>
                <a:defRPr/>
              </a:pPr>
              <a:t>02/07/1440</a:t>
            </a:fld>
            <a:endParaRPr lang="ar-SA"/>
          </a:p>
        </p:txBody>
      </p:sp>
      <p:sp>
        <p:nvSpPr>
          <p:cNvPr id="13" name="Footer Placeholder 5"/>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4" name="Slide Number Placeholder 6"/>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93E8AF17-9E86-427C-A252-5CADC62E748A}" type="slidenum">
              <a:rPr lang="ar-SA"/>
              <a:pPr>
                <a:defRPr/>
              </a:pPr>
              <a:t>‹#›</a:t>
            </a:fld>
            <a:endParaRPr lang="ar-SA"/>
          </a:p>
        </p:txBody>
      </p:sp>
    </p:spTree>
    <p:extLst>
      <p:ext uri="{BB962C8B-B14F-4D97-AF65-F5344CB8AC3E}">
        <p14:creationId xmlns:p14="http://schemas.microsoft.com/office/powerpoint/2010/main" val="32378166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6" name="Group 15"/>
          <p:cNvGrpSpPr>
            <a:grpSpLocks noChangeAspect="1"/>
          </p:cNvGrpSpPr>
          <p:nvPr/>
        </p:nvGrpSpPr>
        <p:grpSpPr bwMode="auto">
          <a:xfrm>
            <a:off x="282575" y="5354638"/>
            <a:ext cx="11630025"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11" name="Freeform 2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2" name="Title 1"/>
          <p:cNvSpPr>
            <a:spLocks noGrp="1"/>
          </p:cNvSpPr>
          <p:nvPr>
            <p:ph type="title"/>
          </p:nvPr>
        </p:nvSpPr>
        <p:spPr>
          <a:xfrm>
            <a:off x="6498875"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3"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239EF339-73B7-4CB4-B15C-EAAA136971D2}" type="datetimeFigureOut">
              <a:rPr lang="ar-SA"/>
              <a:pPr>
                <a:defRPr/>
              </a:pPr>
              <a:t>02/07/1440</a:t>
            </a:fld>
            <a:endParaRPr lang="ar-SA"/>
          </a:p>
        </p:txBody>
      </p:sp>
      <p:sp>
        <p:nvSpPr>
          <p:cNvPr id="13" name="Footer Placeholder 5"/>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4" name="Slide Number Placeholder 6"/>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31F63999-B675-4D1D-AB37-D67F7D8BA5F5}" type="slidenum">
              <a:rPr lang="ar-SA"/>
              <a:pPr>
                <a:defRPr/>
              </a:pPr>
              <a:t>‹#›</a:t>
            </a:fld>
            <a:endParaRPr lang="ar-SA"/>
          </a:p>
        </p:txBody>
      </p:sp>
    </p:spTree>
    <p:extLst>
      <p:ext uri="{BB962C8B-B14F-4D97-AF65-F5344CB8AC3E}">
        <p14:creationId xmlns:p14="http://schemas.microsoft.com/office/powerpoint/2010/main" val="5371958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D7093D7A-7B05-4CD1-BF3A-59E0ECB27BC0}" type="datetimeFigureOut">
              <a:rPr lang="ar-SA"/>
              <a:pPr>
                <a:defRPr/>
              </a:pPr>
              <a:t>02/07/1440</a:t>
            </a:fld>
            <a:endParaRPr lang="ar-SA"/>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932E7EF1-A4A6-40F1-AB9D-6B2DBD70B5BA}" type="slidenum">
              <a:rPr lang="ar-SA"/>
              <a:pPr>
                <a:defRPr/>
              </a:pPr>
              <a:t>‹#›</a:t>
            </a:fld>
            <a:endParaRPr lang="ar-SA"/>
          </a:p>
        </p:txBody>
      </p:sp>
    </p:spTree>
    <p:extLst>
      <p:ext uri="{BB962C8B-B14F-4D97-AF65-F5344CB8AC3E}">
        <p14:creationId xmlns:p14="http://schemas.microsoft.com/office/powerpoint/2010/main" val="15909217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5" name="Group 15"/>
          <p:cNvGrpSpPr>
            <a:grpSpLocks noChangeAspect="1"/>
          </p:cNvGrpSpPr>
          <p:nvPr/>
        </p:nvGrpSpPr>
        <p:grpSpPr bwMode="auto">
          <a:xfrm>
            <a:off x="282575" y="714375"/>
            <a:ext cx="11630025"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10"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2" name="Vertical Title 1"/>
          <p:cNvSpPr>
            <a:spLocks noGrp="1"/>
          </p:cNvSpPr>
          <p:nvPr>
            <p:ph type="title" orient="vert"/>
          </p:nvPr>
        </p:nvSpPr>
        <p:spPr>
          <a:xfrm>
            <a:off x="8839200" y="1447803"/>
            <a:ext cx="27432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50D8E003-5CCA-4A04-B609-F8BF139B77AC}" type="datetimeFigureOut">
              <a:rPr lang="ar-SA"/>
              <a:pPr>
                <a:defRPr/>
              </a:pPr>
              <a:t>02/07/1440</a:t>
            </a:fld>
            <a:endParaRPr lang="ar-SA"/>
          </a:p>
        </p:txBody>
      </p:sp>
      <p:sp>
        <p:nvSpPr>
          <p:cNvPr id="12"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endParaRPr lang="ar-SA"/>
          </a:p>
        </p:txBody>
      </p:sp>
      <p:sp>
        <p:nvSpPr>
          <p:cNvPr id="13" name="Slide Number Placeholder 5"/>
          <p:cNvSpPr>
            <a:spLocks noGrp="1"/>
          </p:cNvSpPr>
          <p:nvPr>
            <p:ph type="sldNum" sz="quarter" idx="12"/>
          </p:nvPr>
        </p:nvSpPr>
        <p:spPr/>
        <p:txBody>
          <a:bodyPr/>
          <a:lstStyle>
            <a:lvl1pPr rtl="0" eaLnBrk="0" hangingPunct="0">
              <a:defRPr smtClean="0">
                <a:latin typeface="Calibri" panose="020F0502020204030204" pitchFamily="34" charset="0"/>
              </a:defRPr>
            </a:lvl1pPr>
          </a:lstStyle>
          <a:p>
            <a:pPr>
              <a:defRPr/>
            </a:pPr>
            <a:fld id="{E2463D40-1B55-451B-A2CC-7882325AE3A0}" type="slidenum">
              <a:rPr lang="ar-SA"/>
              <a:pPr>
                <a:defRPr/>
              </a:pPr>
              <a:t>‹#›</a:t>
            </a:fld>
            <a:endParaRPr lang="ar-SA"/>
          </a:p>
        </p:txBody>
      </p:sp>
    </p:spTree>
    <p:extLst>
      <p:ext uri="{BB962C8B-B14F-4D97-AF65-F5344CB8AC3E}">
        <p14:creationId xmlns:p14="http://schemas.microsoft.com/office/powerpoint/2010/main" val="40788666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3A7E5717-E26E-477B-BA02-9AFED7057EB3}"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E84425B3-0F88-4502-B087-36603024B672}" type="slidenum">
              <a:rPr lang="en-US"/>
              <a:pPr>
                <a:defRPr/>
              </a:pPr>
              <a:t>‹#›</a:t>
            </a:fld>
            <a:endParaRPr lang="en-US"/>
          </a:p>
        </p:txBody>
      </p:sp>
    </p:spTree>
    <p:extLst>
      <p:ext uri="{BB962C8B-B14F-4D97-AF65-F5344CB8AC3E}">
        <p14:creationId xmlns:p14="http://schemas.microsoft.com/office/powerpoint/2010/main" val="3632894914"/>
      </p:ext>
    </p:extLst>
  </p:cSld>
  <p:clrMapOvr>
    <a:masterClrMapping/>
  </p:clrMapOvr>
  <p:transition spd="slow">
    <p:split orient="vert" dir="in"/>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E5A5467D-4875-4E94-81FA-5D05C92E46D7}"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D2F81422-5672-422D-8FC2-20819C6304D8}" type="slidenum">
              <a:rPr lang="en-US"/>
              <a:pPr>
                <a:defRPr/>
              </a:pPr>
              <a:t>‹#›</a:t>
            </a:fld>
            <a:endParaRPr lang="en-US"/>
          </a:p>
        </p:txBody>
      </p:sp>
    </p:spTree>
    <p:extLst>
      <p:ext uri="{BB962C8B-B14F-4D97-AF65-F5344CB8AC3E}">
        <p14:creationId xmlns:p14="http://schemas.microsoft.com/office/powerpoint/2010/main" val="1148870708"/>
      </p:ext>
    </p:extLst>
  </p:cSld>
  <p:clrMapOvr>
    <a:masterClrMapping/>
  </p:clrMapOvr>
  <p:transition spd="slow">
    <p:split orient="vert" dir="in"/>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cs typeface="Arial" pitchFamily="34" charset="0"/>
              </a:defRPr>
            </a:lvl1pPr>
          </a:lstStyle>
          <a:p>
            <a:pPr>
              <a:defRPr/>
            </a:pPr>
            <a:fld id="{162254F1-7829-418F-BB05-6B61B9A38DA4}" type="datetimeFigureOut">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B49F6D5-6B3F-4BF4-B08F-8CE526B98043}" type="slidenum">
              <a:rPr lang="en-US"/>
              <a:pPr>
                <a:defRPr/>
              </a:pPr>
              <a:t>‹#›</a:t>
            </a:fld>
            <a:endParaRPr lang="en-US"/>
          </a:p>
        </p:txBody>
      </p:sp>
    </p:spTree>
    <p:extLst>
      <p:ext uri="{BB962C8B-B14F-4D97-AF65-F5344CB8AC3E}">
        <p14:creationId xmlns:p14="http://schemas.microsoft.com/office/powerpoint/2010/main" val="1659110642"/>
      </p:ext>
    </p:extLst>
  </p:cSld>
  <p:clrMapOvr>
    <a:overrideClrMapping bg1="dk1" tx1="lt1" bg2="dk2" tx2="lt2" accent1="accent1" accent2="accent2" accent3="accent3" accent4="accent4" accent5="accent5" accent6="accent6" hlink="hlink" folHlink="folHlink"/>
  </p:clrMapOvr>
  <p:transition spd="slow">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2"/>
          <p:cNvSpPr/>
          <p:nvPr/>
        </p:nvSpPr>
        <p:spPr>
          <a:xfrm>
            <a:off x="1352550" y="0"/>
            <a:ext cx="1083945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3" name="مستطيل 13"/>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4" name="عنصر نائب للتاريخ 1"/>
          <p:cNvSpPr>
            <a:spLocks noGrp="1"/>
          </p:cNvSpPr>
          <p:nvPr>
            <p:ph type="dt" sz="half" idx="10"/>
          </p:nvPr>
        </p:nvSpPr>
        <p:spPr/>
        <p:txBody>
          <a:bodyPr/>
          <a:lstStyle>
            <a:lvl1pPr rtl="1">
              <a:defRPr/>
            </a:lvl1pPr>
            <a:extLst/>
          </a:lstStyle>
          <a:p>
            <a:pPr>
              <a:defRPr/>
            </a:pPr>
            <a:fld id="{174675D7-3AA3-4C88-816E-301B4CC85CDC}" type="datetimeFigureOut">
              <a:rPr lang="en-US"/>
              <a:pPr>
                <a:defRPr/>
              </a:pPr>
              <a:t>3/8/2019</a:t>
            </a:fld>
            <a:endParaRPr lang="en-US" dirty="0"/>
          </a:p>
        </p:txBody>
      </p:sp>
      <p:sp>
        <p:nvSpPr>
          <p:cNvPr id="5" name="عنصر نائب للتذييل 2"/>
          <p:cNvSpPr>
            <a:spLocks noGrp="1"/>
          </p:cNvSpPr>
          <p:nvPr>
            <p:ph type="ftr" sz="quarter" idx="11"/>
          </p:nvPr>
        </p:nvSpPr>
        <p:spPr/>
        <p:txBody>
          <a:bodyPr/>
          <a:lstStyle>
            <a:lvl1pPr algn="r" rtl="1">
              <a:defRPr/>
            </a:lvl1pPr>
            <a:extLst/>
          </a:lstStyle>
          <a:p>
            <a:pPr>
              <a:defRPr/>
            </a:pPr>
            <a:endParaRPr lang="en-US"/>
          </a:p>
        </p:txBody>
      </p:sp>
      <p:sp>
        <p:nvSpPr>
          <p:cNvPr id="6" name="عنصر نائب لرقم الشريحة 3"/>
          <p:cNvSpPr>
            <a:spLocks noGrp="1"/>
          </p:cNvSpPr>
          <p:nvPr>
            <p:ph type="sldNum" sz="quarter" idx="12"/>
          </p:nvPr>
        </p:nvSpPr>
        <p:spPr/>
        <p:txBody>
          <a:bodyPr/>
          <a:lstStyle>
            <a:lvl1pPr rtl="1">
              <a:defRPr smtClean="0"/>
            </a:lvl1pPr>
          </a:lstStyle>
          <a:p>
            <a:pPr>
              <a:defRPr/>
            </a:pPr>
            <a:fld id="{EC3F5F99-A7E9-42A9-86A7-B4A1035CAE07}" type="slidenum">
              <a:rPr lang="en-US"/>
              <a:pPr>
                <a:defRPr/>
              </a:pPr>
              <a:t>‹#›</a:t>
            </a:fld>
            <a:endParaRPr lang="en-US"/>
          </a:p>
        </p:txBody>
      </p:sp>
    </p:spTree>
    <p:extLst>
      <p:ext uri="{BB962C8B-B14F-4D97-AF65-F5344CB8AC3E}">
        <p14:creationId xmlns:p14="http://schemas.microsoft.com/office/powerpoint/2010/main" val="1683981538"/>
      </p:ext>
    </p:extLst>
  </p:cSld>
  <p:clrMapOvr>
    <a:masterClrMapping/>
  </p:clrMapOvr>
  <p:transition spd="slow">
    <p:newsflash/>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8271166E-376C-4A00-9E4E-2C2C14AB6874}"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5E7A06D9-1B18-4DF2-97B1-2BB405272D2D}" type="slidenum">
              <a:rPr lang="en-US"/>
              <a:pPr>
                <a:defRPr/>
              </a:pPr>
              <a:t>‹#›</a:t>
            </a:fld>
            <a:endParaRPr lang="en-US"/>
          </a:p>
        </p:txBody>
      </p:sp>
    </p:spTree>
    <p:extLst>
      <p:ext uri="{BB962C8B-B14F-4D97-AF65-F5344CB8AC3E}">
        <p14:creationId xmlns:p14="http://schemas.microsoft.com/office/powerpoint/2010/main" val="2405232011"/>
      </p:ext>
    </p:extLst>
  </p:cSld>
  <p:clrMapOvr>
    <a:masterClrMapping/>
  </p:clrMapOvr>
  <p:transition spd="slow">
    <p:split orient="vert" dir="in"/>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70"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362205"/>
            <a:ext cx="5386917"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70" y="2362205"/>
            <a:ext cx="5389033"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6409F884-F2A7-48B3-B0D5-1F8662BB98A0}" type="datetimeFigureOut">
              <a:rPr lang="en-US"/>
              <a:pPr>
                <a:defRPr/>
              </a:pPr>
              <a:t>3/8/2019</a:t>
            </a:fld>
            <a:endParaRPr lang="en-US"/>
          </a:p>
        </p:txBody>
      </p:sp>
      <p:sp>
        <p:nvSpPr>
          <p:cNvPr id="8"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9"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85BC203C-0A4B-42AE-9A52-0C690DD7671E}" type="slidenum">
              <a:rPr lang="en-US"/>
              <a:pPr>
                <a:defRPr/>
              </a:pPr>
              <a:t>‹#›</a:t>
            </a:fld>
            <a:endParaRPr lang="en-US"/>
          </a:p>
        </p:txBody>
      </p:sp>
    </p:spTree>
    <p:extLst>
      <p:ext uri="{BB962C8B-B14F-4D97-AF65-F5344CB8AC3E}">
        <p14:creationId xmlns:p14="http://schemas.microsoft.com/office/powerpoint/2010/main" val="3179918153"/>
      </p:ext>
    </p:extLst>
  </p:cSld>
  <p:clrMapOvr>
    <a:masterClrMapping/>
  </p:clrMapOvr>
  <p:transition spd="slow">
    <p:split orient="vert" dir="in"/>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55BB48E2-CFCC-4839-B8CE-5A94C0DCEF37}" type="datetimeFigureOut">
              <a:rPr lang="en-US"/>
              <a:pPr>
                <a:defRPr/>
              </a:pPr>
              <a:t>3/8/2019</a:t>
            </a:fld>
            <a:endParaRPr lang="en-US"/>
          </a:p>
        </p:txBody>
      </p:sp>
      <p:sp>
        <p:nvSpPr>
          <p:cNvPr id="4"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5"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AF33D0B9-3656-4623-9AE4-73AAA0F3F576}" type="slidenum">
              <a:rPr lang="en-US"/>
              <a:pPr>
                <a:defRPr/>
              </a:pPr>
              <a:t>‹#›</a:t>
            </a:fld>
            <a:endParaRPr lang="en-US"/>
          </a:p>
        </p:txBody>
      </p:sp>
    </p:spTree>
    <p:extLst>
      <p:ext uri="{BB962C8B-B14F-4D97-AF65-F5344CB8AC3E}">
        <p14:creationId xmlns:p14="http://schemas.microsoft.com/office/powerpoint/2010/main" val="230660806"/>
      </p:ext>
    </p:extLst>
  </p:cSld>
  <p:clrMapOvr>
    <a:masterClrMapping/>
  </p:clrMapOvr>
  <p:transition spd="slow">
    <p:split orient="vert" dir="in"/>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E38203D3-F461-4CAF-8FCF-F78C46BB4F93}" type="datetimeFigureOut">
              <a:rPr lang="en-US"/>
              <a:pPr>
                <a:defRPr/>
              </a:pPr>
              <a:t>3/8/2019</a:t>
            </a:fld>
            <a:endParaRPr lang="en-US"/>
          </a:p>
        </p:txBody>
      </p:sp>
      <p:sp>
        <p:nvSpPr>
          <p:cNvPr id="3"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86A5EC43-533C-46E8-A70F-D9D995606E27}" type="slidenum">
              <a:rPr lang="en-US"/>
              <a:pPr>
                <a:defRPr/>
              </a:pPr>
              <a:t>‹#›</a:t>
            </a:fld>
            <a:endParaRPr lang="en-US"/>
          </a:p>
        </p:txBody>
      </p:sp>
    </p:spTree>
    <p:extLst>
      <p:ext uri="{BB962C8B-B14F-4D97-AF65-F5344CB8AC3E}">
        <p14:creationId xmlns:p14="http://schemas.microsoft.com/office/powerpoint/2010/main" val="1283138865"/>
      </p:ext>
    </p:extLst>
  </p:cSld>
  <p:clrMapOvr>
    <a:masterClrMapping/>
  </p:clrMapOvr>
  <p:transition spd="slow">
    <p:split orient="vert" dir="in"/>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3" y="1524005"/>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273055"/>
            <a:ext cx="6815667"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0579E2C3-06D3-4E98-90CB-0EFE60EB35E1}"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427923A3-930F-49F4-A4C0-1BC7F9D21108}" type="slidenum">
              <a:rPr lang="en-US"/>
              <a:pPr>
                <a:defRPr/>
              </a:pPr>
              <a:t>‹#›</a:t>
            </a:fld>
            <a:endParaRPr lang="en-US"/>
          </a:p>
        </p:txBody>
      </p:sp>
    </p:spTree>
    <p:extLst>
      <p:ext uri="{BB962C8B-B14F-4D97-AF65-F5344CB8AC3E}">
        <p14:creationId xmlns:p14="http://schemas.microsoft.com/office/powerpoint/2010/main" val="2828817273"/>
      </p:ext>
    </p:extLst>
  </p:cSld>
  <p:clrMapOvr>
    <a:masterClrMapping/>
  </p:clrMapOvr>
  <p:transition spd="slow">
    <p:split orient="vert" dir="in"/>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2E8A024A-B413-4DB6-B4D3-2A1595F1C562}"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E62AC192-263C-4060-863B-BDDFC8715936}" type="slidenum">
              <a:rPr lang="en-US"/>
              <a:pPr>
                <a:defRPr/>
              </a:pPr>
              <a:t>‹#›</a:t>
            </a:fld>
            <a:endParaRPr lang="en-US"/>
          </a:p>
        </p:txBody>
      </p:sp>
    </p:spTree>
    <p:extLst>
      <p:ext uri="{BB962C8B-B14F-4D97-AF65-F5344CB8AC3E}">
        <p14:creationId xmlns:p14="http://schemas.microsoft.com/office/powerpoint/2010/main" val="2727284436"/>
      </p:ext>
    </p:extLst>
  </p:cSld>
  <p:clrMapOvr>
    <a:masterClrMapping/>
  </p:clrMapOvr>
  <p:transition spd="slow">
    <p:split orient="vert" dir="in"/>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AA09CFEB-60C4-4BCD-B12A-F06E256A4D52}"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849964F8-042D-47C1-9054-038776BF14F0}" type="slidenum">
              <a:rPr lang="en-US"/>
              <a:pPr>
                <a:defRPr/>
              </a:pPr>
              <a:t>‹#›</a:t>
            </a:fld>
            <a:endParaRPr lang="en-US"/>
          </a:p>
        </p:txBody>
      </p:sp>
    </p:spTree>
    <p:extLst>
      <p:ext uri="{BB962C8B-B14F-4D97-AF65-F5344CB8AC3E}">
        <p14:creationId xmlns:p14="http://schemas.microsoft.com/office/powerpoint/2010/main" val="334541594"/>
      </p:ext>
    </p:extLst>
  </p:cSld>
  <p:clrMapOvr>
    <a:masterClrMapping/>
  </p:clrMapOvr>
  <p:transition spd="slow">
    <p:split orient="vert" dir="in"/>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atin typeface="Calibri" pitchFamily="34" charset="0"/>
                <a:cs typeface="Arial" pitchFamily="34" charset="0"/>
              </a:defRPr>
            </a:lvl1pPr>
          </a:lstStyle>
          <a:p>
            <a:pPr>
              <a:defRPr/>
            </a:pPr>
            <a:fld id="{3E04977E-EC69-4542-BAE6-46A9A77DEEC2}"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smtClean="0">
                <a:latin typeface="Calibri" panose="020F0502020204030204" pitchFamily="34" charset="0"/>
              </a:defRPr>
            </a:lvl1pPr>
          </a:lstStyle>
          <a:p>
            <a:pPr>
              <a:defRPr/>
            </a:pPr>
            <a:fld id="{8CC0D46F-E4DD-4BF8-BA01-8F220D66D4BA}" type="slidenum">
              <a:rPr lang="en-US"/>
              <a:pPr>
                <a:defRPr/>
              </a:pPr>
              <a:t>‹#›</a:t>
            </a:fld>
            <a:endParaRPr lang="en-US"/>
          </a:p>
        </p:txBody>
      </p:sp>
    </p:spTree>
    <p:extLst>
      <p:ext uri="{BB962C8B-B14F-4D97-AF65-F5344CB8AC3E}">
        <p14:creationId xmlns:p14="http://schemas.microsoft.com/office/powerpoint/2010/main" val="3139335814"/>
      </p:ext>
    </p:extLst>
  </p:cSld>
  <p:clrMapOvr>
    <a:masterClrMapping/>
  </p:clrMapOvr>
  <p:transition spd="slow">
    <p:split orient="vert" dir="in"/>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5AAEDA0-ADD5-4F20-BEE0-4B5B3B6A7252}"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32EFD7D1-308C-473D-9138-20C6B5509973}" type="slidenum">
              <a:rPr lang="en-US"/>
              <a:pPr>
                <a:defRPr/>
              </a:pPr>
              <a:t>‹#›</a:t>
            </a:fld>
            <a:endParaRPr lang="en-US"/>
          </a:p>
        </p:txBody>
      </p:sp>
    </p:spTree>
    <p:extLst>
      <p:ext uri="{BB962C8B-B14F-4D97-AF65-F5344CB8AC3E}">
        <p14:creationId xmlns:p14="http://schemas.microsoft.com/office/powerpoint/2010/main" val="3018776661"/>
      </p:ext>
    </p:extLst>
  </p:cSld>
  <p:clrMapOvr>
    <a:masterClrMapping/>
  </p:clrMapOvr>
  <p:transition spd="slow">
    <p:split orient="vert" dir="in"/>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9B516D-240C-4E17-AC63-6BA534054585}"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FD6579D3-A8DC-4464-9E29-E39462848A24}" type="slidenum">
              <a:rPr lang="en-US"/>
              <a:pPr>
                <a:defRPr/>
              </a:pPr>
              <a:t>‹#›</a:t>
            </a:fld>
            <a:endParaRPr lang="en-US"/>
          </a:p>
        </p:txBody>
      </p:sp>
    </p:spTree>
    <p:extLst>
      <p:ext uri="{BB962C8B-B14F-4D97-AF65-F5344CB8AC3E}">
        <p14:creationId xmlns:p14="http://schemas.microsoft.com/office/powerpoint/2010/main" val="848380532"/>
      </p:ext>
    </p:extLst>
  </p:cSld>
  <p:clrMapOvr>
    <a:masterClrMapping/>
  </p:clrMapOvr>
  <p:transition spd="slow">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rtl="1">
              <a:defRPr/>
            </a:lvl1pPr>
            <a:extLst/>
          </a:lstStyle>
          <a:p>
            <a:pPr>
              <a:defRPr/>
            </a:pPr>
            <a:fld id="{8938590A-6CFB-4B5C-ACF0-08EAEAC39DDE}" type="datetimeFigureOut">
              <a:rPr lang="en-US"/>
              <a:pPr>
                <a:defRPr/>
              </a:pPr>
              <a:t>3/8/2019</a:t>
            </a:fld>
            <a:endParaRPr lang="en-US" dirty="0"/>
          </a:p>
        </p:txBody>
      </p:sp>
      <p:sp>
        <p:nvSpPr>
          <p:cNvPr id="6"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7" name="عنصر نائب لرقم الشريحة 6"/>
          <p:cNvSpPr>
            <a:spLocks noGrp="1"/>
          </p:cNvSpPr>
          <p:nvPr>
            <p:ph type="sldNum" sz="quarter" idx="12"/>
          </p:nvPr>
        </p:nvSpPr>
        <p:spPr/>
        <p:txBody>
          <a:bodyPr/>
          <a:lstStyle>
            <a:lvl1pPr rtl="1">
              <a:defRPr smtClean="0"/>
            </a:lvl1pPr>
          </a:lstStyle>
          <a:p>
            <a:pPr>
              <a:defRPr/>
            </a:pPr>
            <a:fld id="{34BB4993-F0C7-4597-A0E2-D4002CC7610F}" type="slidenum">
              <a:rPr lang="en-US"/>
              <a:pPr>
                <a:defRPr/>
              </a:pPr>
              <a:t>‹#›</a:t>
            </a:fld>
            <a:endParaRPr lang="en-US"/>
          </a:p>
        </p:txBody>
      </p:sp>
    </p:spTree>
    <p:extLst>
      <p:ext uri="{BB962C8B-B14F-4D97-AF65-F5344CB8AC3E}">
        <p14:creationId xmlns:p14="http://schemas.microsoft.com/office/powerpoint/2010/main" val="2847850798"/>
      </p:ext>
    </p:extLst>
  </p:cSld>
  <p:clrMapOvr>
    <a:masterClrMapping/>
  </p:clrMapOvr>
  <p:transition spd="slow">
    <p:newsflash/>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2E4BEE-8412-4993-B1EE-2C324BAF1656}" type="datetimeFigureOut">
              <a:rPr lang="en-US"/>
              <a:pPr>
                <a:defRPr/>
              </a:pPr>
              <a:t>3/8/2019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2BC0B5E1-4526-4453-A412-246DD8B98A5B}" type="slidenum">
              <a:rPr lang="en-US"/>
              <a:pPr>
                <a:defRPr/>
              </a:pPr>
              <a:t>‹#›</a:t>
            </a:fld>
            <a:endParaRPr lang="en-US"/>
          </a:p>
        </p:txBody>
      </p:sp>
    </p:spTree>
    <p:extLst>
      <p:ext uri="{BB962C8B-B14F-4D97-AF65-F5344CB8AC3E}">
        <p14:creationId xmlns:p14="http://schemas.microsoft.com/office/powerpoint/2010/main" val="3910112237"/>
      </p:ext>
    </p:extLst>
  </p:cSld>
  <p:clrMapOvr>
    <a:overrideClrMapping bg1="dk1" tx1="lt1" bg2="dk2" tx2="lt2" accent1="accent1" accent2="accent2" accent3="accent3" accent4="accent4" accent5="accent5" accent6="accent6" hlink="hlink" folHlink="folHlink"/>
  </p:clrMapOvr>
  <p:transition spd="slow">
    <p:split orient="vert" dir="in"/>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2BED509-7F7C-4F9C-B620-5F78C137D06A}"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59B2F796-B516-4578-921C-7D8960DE9B11}" type="slidenum">
              <a:rPr lang="en-US"/>
              <a:pPr>
                <a:defRPr/>
              </a:pPr>
              <a:t>‹#›</a:t>
            </a:fld>
            <a:endParaRPr lang="en-US"/>
          </a:p>
        </p:txBody>
      </p:sp>
    </p:spTree>
    <p:extLst>
      <p:ext uri="{BB962C8B-B14F-4D97-AF65-F5344CB8AC3E}">
        <p14:creationId xmlns:p14="http://schemas.microsoft.com/office/powerpoint/2010/main" val="3736529639"/>
      </p:ext>
    </p:extLst>
  </p:cSld>
  <p:clrMapOvr>
    <a:masterClrMapping/>
  </p:clrMapOvr>
  <p:transition spd="slow">
    <p:split orient="vert" dir="in"/>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70"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362205"/>
            <a:ext cx="5386917"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70" y="2362205"/>
            <a:ext cx="5389033"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3874251-BFE9-46FA-B4A1-5E28E5817D9B}" type="datetimeFigureOut">
              <a:rPr lang="en-US"/>
              <a:pPr>
                <a:defRPr/>
              </a:pPr>
              <a:t>3/8/2019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88421E78-E938-4D18-BCDF-800C533D6D16}" type="slidenum">
              <a:rPr lang="en-US"/>
              <a:pPr>
                <a:defRPr/>
              </a:pPr>
              <a:t>‹#›</a:t>
            </a:fld>
            <a:endParaRPr lang="en-US"/>
          </a:p>
        </p:txBody>
      </p:sp>
    </p:spTree>
    <p:extLst>
      <p:ext uri="{BB962C8B-B14F-4D97-AF65-F5344CB8AC3E}">
        <p14:creationId xmlns:p14="http://schemas.microsoft.com/office/powerpoint/2010/main" val="2020245411"/>
      </p:ext>
    </p:extLst>
  </p:cSld>
  <p:clrMapOvr>
    <a:masterClrMapping/>
  </p:clrMapOvr>
  <p:transition spd="slow">
    <p:split orient="vert" dir="in"/>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8A49BCA-5812-4658-B893-3D2DFA5C0B4C}" type="datetimeFigureOut">
              <a:rPr lang="en-US"/>
              <a:pPr>
                <a:defRPr/>
              </a:pPr>
              <a:t>3/8/2019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558E7AEC-4A5F-4492-8567-E962101A3A4B}" type="slidenum">
              <a:rPr lang="en-US"/>
              <a:pPr>
                <a:defRPr/>
              </a:pPr>
              <a:t>‹#›</a:t>
            </a:fld>
            <a:endParaRPr lang="en-US"/>
          </a:p>
        </p:txBody>
      </p:sp>
    </p:spTree>
    <p:extLst>
      <p:ext uri="{BB962C8B-B14F-4D97-AF65-F5344CB8AC3E}">
        <p14:creationId xmlns:p14="http://schemas.microsoft.com/office/powerpoint/2010/main" val="1191383387"/>
      </p:ext>
    </p:extLst>
  </p:cSld>
  <p:clrMapOvr>
    <a:masterClrMapping/>
  </p:clrMapOvr>
  <p:transition spd="slow">
    <p:split orient="vert" dir="in"/>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2C2862D-41F2-44DF-B611-02078CFBCF11}" type="datetimeFigureOut">
              <a:rPr lang="en-US"/>
              <a:pPr>
                <a:defRPr/>
              </a:pPr>
              <a:t>3/8/2019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0180D3D8-ADB2-4F5C-B1F8-2036DCD8B548}" type="slidenum">
              <a:rPr lang="en-US"/>
              <a:pPr>
                <a:defRPr/>
              </a:pPr>
              <a:t>‹#›</a:t>
            </a:fld>
            <a:endParaRPr lang="en-US"/>
          </a:p>
        </p:txBody>
      </p:sp>
    </p:spTree>
    <p:extLst>
      <p:ext uri="{BB962C8B-B14F-4D97-AF65-F5344CB8AC3E}">
        <p14:creationId xmlns:p14="http://schemas.microsoft.com/office/powerpoint/2010/main" val="3466103307"/>
      </p:ext>
    </p:extLst>
  </p:cSld>
  <p:clrMapOvr>
    <a:masterClrMapping/>
  </p:clrMapOvr>
  <p:transition spd="slow">
    <p:split orient="vert" dir="in"/>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3" y="1524005"/>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273055"/>
            <a:ext cx="6815667"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60A79A-8127-4081-A2B5-9E998125690A}"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B868B656-CA87-4D38-B0B2-16741F20990A}" type="slidenum">
              <a:rPr lang="en-US"/>
              <a:pPr>
                <a:defRPr/>
              </a:pPr>
              <a:t>‹#›</a:t>
            </a:fld>
            <a:endParaRPr lang="en-US"/>
          </a:p>
        </p:txBody>
      </p:sp>
    </p:spTree>
    <p:extLst>
      <p:ext uri="{BB962C8B-B14F-4D97-AF65-F5344CB8AC3E}">
        <p14:creationId xmlns:p14="http://schemas.microsoft.com/office/powerpoint/2010/main" val="2607726017"/>
      </p:ext>
    </p:extLst>
  </p:cSld>
  <p:clrMapOvr>
    <a:masterClrMapping/>
  </p:clrMapOvr>
  <p:transition spd="slow">
    <p:split orient="vert" dir="in"/>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78410AF-F94F-446D-AA27-F0875815F817}" type="datetimeFigureOut">
              <a:rPr lang="en-US"/>
              <a:pPr>
                <a:defRPr/>
              </a:pPr>
              <a:t>3/8/2019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DA8E28DA-DA30-4000-A16C-EBCD4667518B}" type="slidenum">
              <a:rPr lang="en-US"/>
              <a:pPr>
                <a:defRPr/>
              </a:pPr>
              <a:t>‹#›</a:t>
            </a:fld>
            <a:endParaRPr lang="en-US"/>
          </a:p>
        </p:txBody>
      </p:sp>
    </p:spTree>
    <p:extLst>
      <p:ext uri="{BB962C8B-B14F-4D97-AF65-F5344CB8AC3E}">
        <p14:creationId xmlns:p14="http://schemas.microsoft.com/office/powerpoint/2010/main" val="3831987955"/>
      </p:ext>
    </p:extLst>
  </p:cSld>
  <p:clrMapOvr>
    <a:masterClrMapping/>
  </p:clrMapOvr>
  <p:transition spd="slow">
    <p:split orient="vert" dir="in"/>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790162-538C-408C-B532-89F34916AA18}"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64D89EC8-8D2B-49CB-B4AF-92696F5ADE42}" type="slidenum">
              <a:rPr lang="en-US"/>
              <a:pPr>
                <a:defRPr/>
              </a:pPr>
              <a:t>‹#›</a:t>
            </a:fld>
            <a:endParaRPr lang="en-US"/>
          </a:p>
        </p:txBody>
      </p:sp>
    </p:spTree>
    <p:extLst>
      <p:ext uri="{BB962C8B-B14F-4D97-AF65-F5344CB8AC3E}">
        <p14:creationId xmlns:p14="http://schemas.microsoft.com/office/powerpoint/2010/main" val="2433729151"/>
      </p:ext>
    </p:extLst>
  </p:cSld>
  <p:clrMapOvr>
    <a:masterClrMapping/>
  </p:clrMapOvr>
  <p:transition spd="slow">
    <p:split orient="vert" dir="in"/>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F564BDE-78CE-417A-8B58-CA3F5AC69942}" type="datetimeFigureOut">
              <a:rPr lang="en-US"/>
              <a:pPr>
                <a:defRPr/>
              </a:pPr>
              <a:t>3/8/2019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atin typeface="Calibri" panose="020F0502020204030204" pitchFamily="34" charset="0"/>
              </a:defRPr>
            </a:lvl1pPr>
          </a:lstStyle>
          <a:p>
            <a:pPr>
              <a:defRPr/>
            </a:pPr>
            <a:fld id="{6A3F6245-CA33-454F-A631-53E8495CB6BC}" type="slidenum">
              <a:rPr lang="en-US"/>
              <a:pPr>
                <a:defRPr/>
              </a:pPr>
              <a:t>‹#›</a:t>
            </a:fld>
            <a:endParaRPr lang="en-US"/>
          </a:p>
        </p:txBody>
      </p:sp>
    </p:spTree>
    <p:extLst>
      <p:ext uri="{BB962C8B-B14F-4D97-AF65-F5344CB8AC3E}">
        <p14:creationId xmlns:p14="http://schemas.microsoft.com/office/powerpoint/2010/main" val="1254960101"/>
      </p:ext>
    </p:extLst>
  </p:cSld>
  <p:clrMapOvr>
    <a:masterClrMapping/>
  </p:clrMapOvr>
  <p:transition spd="slow">
    <p:split orient="vert" dir="in"/>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0" descr="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86000"/>
            <a:ext cx="5653088"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06400" y="1066800"/>
            <a:ext cx="9245600" cy="1143000"/>
          </a:xfrm>
          <a:effectLst>
            <a:outerShdw dist="28398" dir="3806097" algn="ctr" rotWithShape="0">
              <a:schemeClr val="bg2"/>
            </a:outerShdw>
          </a:effectLst>
        </p:spPr>
        <p:txBody>
          <a:bodyPr/>
          <a:lstStyle>
            <a:lvl1pPr>
              <a:defRPr b="0"/>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812800" y="2438400"/>
            <a:ext cx="8534400" cy="1295400"/>
          </a:xfrm>
          <a:effectLst>
            <a:outerShdw dist="17961" dir="2700000" algn="ctr" rotWithShape="0">
              <a:schemeClr val="bg2"/>
            </a:outerShdw>
          </a:effectLst>
        </p:spPr>
        <p:txBody>
          <a:bodyPr/>
          <a:lstStyle>
            <a:lvl1pPr marL="0" indent="0" algn="ctr">
              <a:buFontTx/>
              <a:buNone/>
              <a:defRPr b="1"/>
            </a:lvl1pPr>
          </a:lstStyle>
          <a:p>
            <a:r>
              <a:rPr lang="en-US" smtClean="0"/>
              <a:t>Click to edit Master subtitle style</a:t>
            </a:r>
            <a:endParaRPr lang="en-US"/>
          </a:p>
        </p:txBody>
      </p:sp>
      <p:sp>
        <p:nvSpPr>
          <p:cNvPr id="5" name="Date Placeholder 4"/>
          <p:cNvSpPr>
            <a:spLocks noGrp="1" noChangeArrowheads="1"/>
          </p:cNvSpPr>
          <p:nvPr>
            <p:ph type="dt" sz="half" idx="10"/>
          </p:nvPr>
        </p:nvSpPr>
        <p:spPr/>
        <p:txBody>
          <a:bodyPr/>
          <a:lstStyle>
            <a:lvl1pPr>
              <a:defRPr/>
            </a:lvl1pPr>
          </a:lstStyle>
          <a:p>
            <a:pPr>
              <a:defRPr/>
            </a:pPr>
            <a:fld id="{489F54DF-C77D-471D-A283-180834DE77ED}" type="datetime1">
              <a:rPr lang="en-US"/>
              <a:pPr>
                <a:defRPr/>
              </a:pPr>
              <a:t>3/8/2019</a:t>
            </a:fld>
            <a:endParaRPr lang="en-US"/>
          </a:p>
        </p:txBody>
      </p:sp>
      <p:sp>
        <p:nvSpPr>
          <p:cNvPr id="6" name="Footer Placeholder 5"/>
          <p:cNvSpPr>
            <a:spLocks noGrp="1" noChangeArrowheads="1"/>
          </p:cNvSpPr>
          <p:nvPr>
            <p:ph type="ftr" sz="quarter" idx="11"/>
          </p:nvPr>
        </p:nvSpPr>
        <p:spPr/>
        <p:txBody>
          <a:bodyPr/>
          <a:lstStyle>
            <a:lvl1pPr>
              <a:defRPr/>
            </a:lvl1pPr>
          </a:lstStyle>
          <a:p>
            <a:pPr>
              <a:defRPr/>
            </a:pPr>
            <a:r>
              <a:rPr lang="en-US"/>
              <a:t>DR.SARMAD ZEINY,MBChB,MSc.</a:t>
            </a:r>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29BF07B3-C116-4006-B570-124325635D49}" type="slidenum">
              <a:rPr lang="en-US" altLang="en-US"/>
              <a:pPr>
                <a:defRPr/>
              </a:pPr>
              <a:t>‹#›</a:t>
            </a:fld>
            <a:endParaRPr lang="en-US" altLang="en-US"/>
          </a:p>
        </p:txBody>
      </p:sp>
    </p:spTree>
    <p:extLst>
      <p:ext uri="{BB962C8B-B14F-4D97-AF65-F5344CB8AC3E}">
        <p14:creationId xmlns:p14="http://schemas.microsoft.com/office/powerpoint/2010/main" val="29448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9EFB1A09-E9E3-4BE8-AE2B-EBA9AF84154F}" type="datetimeFigureOut">
              <a:rPr lang="ar-IQ"/>
              <a:pPr>
                <a:defRPr/>
              </a:pPr>
              <a:t>02/07/1440</a:t>
            </a:fld>
            <a:endParaRPr lang="ar-IQ" dirty="0"/>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92195AEF-FA2E-4835-86DF-9E1BEE32C339}" type="slidenum">
              <a:rPr lang="ar-IQ"/>
              <a:pPr>
                <a:defRPr/>
              </a:pPr>
              <a:t>‹#›</a:t>
            </a:fld>
            <a:endParaRPr lang="ar-IQ"/>
          </a:p>
        </p:txBody>
      </p:sp>
    </p:spTree>
    <p:extLst>
      <p:ext uri="{BB962C8B-B14F-4D97-AF65-F5344CB8AC3E}">
        <p14:creationId xmlns:p14="http://schemas.microsoft.com/office/powerpoint/2010/main" val="369607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12"/>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fontAlgn="auto" hangingPunct="1">
              <a:lnSpc>
                <a:spcPts val="3000"/>
              </a:lnSpc>
              <a:spcBef>
                <a:spcPts val="600"/>
              </a:spcBef>
              <a:spcAft>
                <a:spcPts val="0"/>
              </a:spcAft>
              <a:buClr>
                <a:srgbClr val="3891A7"/>
              </a:buClr>
              <a:buSzPct val="80000"/>
              <a:buFont typeface="Wingdings 2"/>
              <a:buNone/>
              <a:defRPr/>
            </a:pPr>
            <a:endParaRPr lang="en-US" sz="3200" dirty="0">
              <a:solidFill>
                <a:prstClr val="black"/>
              </a:solidFill>
              <a:latin typeface="+mn-lt"/>
              <a:cs typeface="+mn-cs"/>
            </a:endParaRPr>
          </a:p>
        </p:txBody>
      </p:sp>
      <p:sp>
        <p:nvSpPr>
          <p:cNvPr id="6" name="مخطط انسيابي: معالجة 13"/>
          <p:cNvSpPr/>
          <p:nvPr/>
        </p:nvSpPr>
        <p:spPr>
          <a:xfrm rot="19468671">
            <a:off x="528638" y="954088"/>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7" name="مخطط انسيابي: معالجة 15"/>
          <p:cNvSpPr/>
          <p:nvPr/>
        </p:nvSpPr>
        <p:spPr>
          <a:xfrm rot="2103354" flipH="1">
            <a:off x="6672263" y="936625"/>
            <a:ext cx="86518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117600" y="1143232"/>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dirty="0" smtClean="0"/>
              <a:t>انقر فوق الرمز لإضافة صورة</a:t>
            </a:r>
            <a:endParaRPr lang="en-US" noProof="0" dirty="0"/>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8" name="عنصر نائب للتاريخ 4"/>
          <p:cNvSpPr>
            <a:spLocks noGrp="1"/>
          </p:cNvSpPr>
          <p:nvPr>
            <p:ph type="dt" sz="half" idx="10"/>
          </p:nvPr>
        </p:nvSpPr>
        <p:spPr/>
        <p:txBody>
          <a:bodyPr/>
          <a:lstStyle>
            <a:lvl1pPr rtl="1">
              <a:defRPr/>
            </a:lvl1pPr>
            <a:extLst/>
          </a:lstStyle>
          <a:p>
            <a:pPr>
              <a:defRPr/>
            </a:pPr>
            <a:fld id="{902C8CBE-983A-4055-9282-042F36C222E0}" type="datetimeFigureOut">
              <a:rPr lang="en-US"/>
              <a:pPr>
                <a:defRPr/>
              </a:pPr>
              <a:t>3/8/2019</a:t>
            </a:fld>
            <a:endParaRPr lang="en-US" dirty="0"/>
          </a:p>
        </p:txBody>
      </p:sp>
      <p:sp>
        <p:nvSpPr>
          <p:cNvPr id="9"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6"/>
          <p:cNvSpPr>
            <a:spLocks noGrp="1"/>
          </p:cNvSpPr>
          <p:nvPr>
            <p:ph type="sldNum" sz="quarter" idx="12"/>
          </p:nvPr>
        </p:nvSpPr>
        <p:spPr/>
        <p:txBody>
          <a:bodyPr/>
          <a:lstStyle>
            <a:lvl1pPr rtl="1">
              <a:defRPr smtClean="0"/>
            </a:lvl1pPr>
          </a:lstStyle>
          <a:p>
            <a:pPr>
              <a:defRPr/>
            </a:pPr>
            <a:fld id="{47BCD17A-1E2D-4EE5-BC1F-AF7D1B2D59EA}" type="slidenum">
              <a:rPr lang="en-US"/>
              <a:pPr>
                <a:defRPr/>
              </a:pPr>
              <a:t>‹#›</a:t>
            </a:fld>
            <a:endParaRPr lang="en-US"/>
          </a:p>
        </p:txBody>
      </p:sp>
    </p:spTree>
    <p:extLst>
      <p:ext uri="{BB962C8B-B14F-4D97-AF65-F5344CB8AC3E}">
        <p14:creationId xmlns:p14="http://schemas.microsoft.com/office/powerpoint/2010/main" val="978582073"/>
      </p:ext>
    </p:extLst>
  </p:cSld>
  <p:clrMapOvr>
    <a:masterClrMapping/>
  </p:clrMapOvr>
  <p:transition spd="slow">
    <p:newsflash/>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6" name="Rectangle 6"/>
          <p:cNvSpPr>
            <a:spLocks noGrp="1" noChangeArrowheads="1"/>
          </p:cNvSpPr>
          <p:nvPr>
            <p:ph type="sldNum" sz="quarter" idx="12"/>
          </p:nvPr>
        </p:nvSpPr>
        <p:spPr>
          <a:ln/>
        </p:spPr>
        <p:txBody>
          <a:bodyPr/>
          <a:lstStyle>
            <a:lvl1pPr>
              <a:defRPr/>
            </a:lvl1pPr>
          </a:lstStyle>
          <a:p>
            <a:pPr>
              <a:defRPr/>
            </a:pPr>
            <a:fld id="{ABE7A614-AB7B-4CCD-BC97-2AC2FC876360}" type="slidenum">
              <a:rPr lang="en-US" altLang="en-US"/>
              <a:pPr>
                <a:defRPr/>
              </a:pPr>
              <a:t>‹#›</a:t>
            </a:fld>
            <a:endParaRPr lang="en-US" altLang="en-US"/>
          </a:p>
        </p:txBody>
      </p:sp>
    </p:spTree>
    <p:extLst>
      <p:ext uri="{BB962C8B-B14F-4D97-AF65-F5344CB8AC3E}">
        <p14:creationId xmlns:p14="http://schemas.microsoft.com/office/powerpoint/2010/main" val="11626343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6" name="Rectangle 6"/>
          <p:cNvSpPr>
            <a:spLocks noGrp="1" noChangeArrowheads="1"/>
          </p:cNvSpPr>
          <p:nvPr>
            <p:ph type="sldNum" sz="quarter" idx="12"/>
          </p:nvPr>
        </p:nvSpPr>
        <p:spPr>
          <a:ln/>
        </p:spPr>
        <p:txBody>
          <a:bodyPr/>
          <a:lstStyle>
            <a:lvl1pPr>
              <a:defRPr/>
            </a:lvl1pPr>
          </a:lstStyle>
          <a:p>
            <a:pPr>
              <a:defRPr/>
            </a:pPr>
            <a:fld id="{AE7DA41D-565D-49E7-80DD-E10928F159C8}" type="slidenum">
              <a:rPr lang="en-US" altLang="en-US"/>
              <a:pPr>
                <a:defRPr/>
              </a:pPr>
              <a:t>‹#›</a:t>
            </a:fld>
            <a:endParaRPr lang="en-US" altLang="en-US"/>
          </a:p>
        </p:txBody>
      </p:sp>
    </p:spTree>
    <p:extLst>
      <p:ext uri="{BB962C8B-B14F-4D97-AF65-F5344CB8AC3E}">
        <p14:creationId xmlns:p14="http://schemas.microsoft.com/office/powerpoint/2010/main" val="19485816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7" name="Rectangle 6"/>
          <p:cNvSpPr>
            <a:spLocks noGrp="1" noChangeArrowheads="1"/>
          </p:cNvSpPr>
          <p:nvPr>
            <p:ph type="sldNum" sz="quarter" idx="12"/>
          </p:nvPr>
        </p:nvSpPr>
        <p:spPr>
          <a:ln/>
        </p:spPr>
        <p:txBody>
          <a:bodyPr/>
          <a:lstStyle>
            <a:lvl1pPr>
              <a:defRPr/>
            </a:lvl1pPr>
          </a:lstStyle>
          <a:p>
            <a:pPr>
              <a:defRPr/>
            </a:pPr>
            <a:fld id="{9966443A-C820-48A8-B658-CE90C5A0F29F}" type="slidenum">
              <a:rPr lang="en-US" altLang="en-US"/>
              <a:pPr>
                <a:defRPr/>
              </a:pPr>
              <a:t>‹#›</a:t>
            </a:fld>
            <a:endParaRPr lang="en-US" altLang="en-US"/>
          </a:p>
        </p:txBody>
      </p:sp>
    </p:spTree>
    <p:extLst>
      <p:ext uri="{BB962C8B-B14F-4D97-AF65-F5344CB8AC3E}">
        <p14:creationId xmlns:p14="http://schemas.microsoft.com/office/powerpoint/2010/main" val="31065407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9" name="Rectangle 6"/>
          <p:cNvSpPr>
            <a:spLocks noGrp="1" noChangeArrowheads="1"/>
          </p:cNvSpPr>
          <p:nvPr>
            <p:ph type="sldNum" sz="quarter" idx="12"/>
          </p:nvPr>
        </p:nvSpPr>
        <p:spPr>
          <a:ln/>
        </p:spPr>
        <p:txBody>
          <a:bodyPr/>
          <a:lstStyle>
            <a:lvl1pPr>
              <a:defRPr/>
            </a:lvl1pPr>
          </a:lstStyle>
          <a:p>
            <a:pPr>
              <a:defRPr/>
            </a:pPr>
            <a:fld id="{B49F22AF-BC65-4BC1-8C42-ED5457BC2FD8}" type="slidenum">
              <a:rPr lang="en-US" altLang="en-US"/>
              <a:pPr>
                <a:defRPr/>
              </a:pPr>
              <a:t>‹#›</a:t>
            </a:fld>
            <a:endParaRPr lang="en-US" altLang="en-US"/>
          </a:p>
        </p:txBody>
      </p:sp>
    </p:spTree>
    <p:extLst>
      <p:ext uri="{BB962C8B-B14F-4D97-AF65-F5344CB8AC3E}">
        <p14:creationId xmlns:p14="http://schemas.microsoft.com/office/powerpoint/2010/main" val="1715996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5" name="Rectangle 6"/>
          <p:cNvSpPr>
            <a:spLocks noGrp="1" noChangeArrowheads="1"/>
          </p:cNvSpPr>
          <p:nvPr>
            <p:ph type="sldNum" sz="quarter" idx="12"/>
          </p:nvPr>
        </p:nvSpPr>
        <p:spPr>
          <a:ln/>
        </p:spPr>
        <p:txBody>
          <a:bodyPr/>
          <a:lstStyle>
            <a:lvl1pPr>
              <a:defRPr/>
            </a:lvl1pPr>
          </a:lstStyle>
          <a:p>
            <a:pPr>
              <a:defRPr/>
            </a:pPr>
            <a:fld id="{336DF999-FF14-445D-8486-3CC65F80EFAA}" type="slidenum">
              <a:rPr lang="en-US" altLang="en-US"/>
              <a:pPr>
                <a:defRPr/>
              </a:pPr>
              <a:t>‹#›</a:t>
            </a:fld>
            <a:endParaRPr lang="en-US" altLang="en-US"/>
          </a:p>
        </p:txBody>
      </p:sp>
    </p:spTree>
    <p:extLst>
      <p:ext uri="{BB962C8B-B14F-4D97-AF65-F5344CB8AC3E}">
        <p14:creationId xmlns:p14="http://schemas.microsoft.com/office/powerpoint/2010/main" val="19777734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B74253-C623-440C-A43F-21977BC605DB}" type="datetime1">
              <a:rPr lang="en-US"/>
              <a:pPr>
                <a:defRPr/>
              </a:pPr>
              <a:t>3/8/2019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DR.SARMAD ZEINY,MBChB,MSc.</a:t>
            </a:r>
          </a:p>
        </p:txBody>
      </p:sp>
      <p:sp>
        <p:nvSpPr>
          <p:cNvPr id="4" name="Slide Number Placeholder 3"/>
          <p:cNvSpPr>
            <a:spLocks noGrp="1"/>
          </p:cNvSpPr>
          <p:nvPr>
            <p:ph type="sldNum" sz="quarter" idx="12"/>
          </p:nvPr>
        </p:nvSpPr>
        <p:spPr/>
        <p:txBody>
          <a:bodyPr/>
          <a:lstStyle>
            <a:lvl1pPr>
              <a:defRPr smtClean="0"/>
            </a:lvl1pPr>
          </a:lstStyle>
          <a:p>
            <a:pPr>
              <a:defRPr/>
            </a:pPr>
            <a:fld id="{6F468C69-A8A4-4AF2-A801-20A03AA31FF7}" type="slidenum">
              <a:rPr lang="en-US" altLang="en-US"/>
              <a:pPr>
                <a:defRPr/>
              </a:pPr>
              <a:t>‹#›</a:t>
            </a:fld>
            <a:endParaRPr lang="en-US" altLang="en-US"/>
          </a:p>
        </p:txBody>
      </p:sp>
    </p:spTree>
    <p:extLst>
      <p:ext uri="{BB962C8B-B14F-4D97-AF65-F5344CB8AC3E}">
        <p14:creationId xmlns:p14="http://schemas.microsoft.com/office/powerpoint/2010/main" val="2114131470"/>
      </p:ext>
    </p:extLst>
  </p:cSld>
  <p:clrMapOvr>
    <a:masterClrMapping/>
  </p:clrMapOvr>
  <p:transition>
    <p:dissolv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7" name="Rectangle 6"/>
          <p:cNvSpPr>
            <a:spLocks noGrp="1" noChangeArrowheads="1"/>
          </p:cNvSpPr>
          <p:nvPr>
            <p:ph type="sldNum" sz="quarter" idx="12"/>
          </p:nvPr>
        </p:nvSpPr>
        <p:spPr>
          <a:ln/>
        </p:spPr>
        <p:txBody>
          <a:bodyPr/>
          <a:lstStyle>
            <a:lvl1pPr>
              <a:defRPr/>
            </a:lvl1pPr>
          </a:lstStyle>
          <a:p>
            <a:pPr>
              <a:defRPr/>
            </a:pPr>
            <a:fld id="{068E44AD-856B-4C96-A107-CD4BB033D6A4}" type="slidenum">
              <a:rPr lang="en-US" altLang="en-US"/>
              <a:pPr>
                <a:defRPr/>
              </a:pPr>
              <a:t>‹#›</a:t>
            </a:fld>
            <a:endParaRPr lang="en-US" altLang="en-US"/>
          </a:p>
        </p:txBody>
      </p:sp>
    </p:spTree>
    <p:extLst>
      <p:ext uri="{BB962C8B-B14F-4D97-AF65-F5344CB8AC3E}">
        <p14:creationId xmlns:p14="http://schemas.microsoft.com/office/powerpoint/2010/main" val="21934015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2336800" y="457200"/>
            <a:ext cx="7735888" cy="4191000"/>
            <a:chOff x="1752600" y="457200"/>
            <a:chExt cx="5802923" cy="4191000"/>
          </a:xfrm>
        </p:grpSpPr>
        <p:pic>
          <p:nvPicPr>
            <p:cNvPr id="6" name="Picture 5" descr="Bitmap_128.bmp"/>
            <p:cNvPicPr>
              <a:picLocks noChangeAspect="1"/>
            </p:cNvPicPr>
            <p:nvPr userDrawn="1"/>
          </p:nvPicPr>
          <p:blipFill>
            <a:blip r:embed="rId2" cstate="print">
              <a:duotone>
                <a:prstClr val="black"/>
                <a:schemeClr val="accent1">
                  <a:tint val="45000"/>
                  <a:satMod val="400000"/>
                </a:schemeClr>
              </a:duotone>
            </a:blip>
            <a:srcRect/>
            <a:stretch>
              <a:fillRect/>
            </a:stretch>
          </p:blipFill>
          <p:spPr>
            <a:xfrm>
              <a:off x="1752600" y="457200"/>
              <a:ext cx="5802923" cy="4191000"/>
            </a:xfrm>
            <a:prstGeom prst="rect">
              <a:avLst/>
            </a:prstGeom>
          </p:spPr>
        </p:pic>
        <p:sp>
          <p:nvSpPr>
            <p:cNvPr id="7" name="Rectangle 6"/>
            <p:cNvSpPr/>
            <p:nvPr userDrawn="1"/>
          </p:nvSpPr>
          <p:spPr bwMode="auto">
            <a:xfrm>
              <a:off x="1905000" y="457200"/>
              <a:ext cx="838200" cy="304800"/>
            </a:xfrm>
            <a:prstGeom prst="rect">
              <a:avLst/>
            </a:prstGeom>
            <a:blipFill>
              <a:blip r:embed="rId3" cstate="print">
                <a:duotone>
                  <a:prstClr val="black"/>
                  <a:schemeClr val="accent1">
                    <a:tint val="45000"/>
                    <a:satMod val="400000"/>
                  </a:schemeClr>
                </a:duotone>
              </a:blip>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Verdana"/>
                <a:cs typeface="Arial" charset="0"/>
              </a:endParaRPr>
            </a:p>
          </p:txBody>
        </p:sp>
      </p:gr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41600" y="990600"/>
            <a:ext cx="71120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55AA837E-154E-466A-A34D-FE6E86149F73}" type="datetime1">
              <a:rPr lang="en-US"/>
              <a:pPr>
                <a:defRPr/>
              </a:pPr>
              <a:t>3/8/2019</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DR.SARMAD ZEINY,MBChB,MSc.</a:t>
            </a:r>
          </a:p>
        </p:txBody>
      </p:sp>
      <p:sp>
        <p:nvSpPr>
          <p:cNvPr id="10" name="Slide Number Placeholder 6"/>
          <p:cNvSpPr>
            <a:spLocks noGrp="1"/>
          </p:cNvSpPr>
          <p:nvPr>
            <p:ph type="sldNum" sz="quarter" idx="12"/>
          </p:nvPr>
        </p:nvSpPr>
        <p:spPr/>
        <p:txBody>
          <a:bodyPr/>
          <a:lstStyle>
            <a:lvl1pPr>
              <a:defRPr smtClean="0"/>
            </a:lvl1pPr>
          </a:lstStyle>
          <a:p>
            <a:pPr>
              <a:defRPr/>
            </a:pPr>
            <a:fld id="{0602EB8C-E92E-44DF-A6E7-841DEEE4CC08}" type="slidenum">
              <a:rPr lang="en-US" altLang="en-US"/>
              <a:pPr>
                <a:defRPr/>
              </a:pPr>
              <a:t>‹#›</a:t>
            </a:fld>
            <a:endParaRPr lang="en-US" altLang="en-US"/>
          </a:p>
        </p:txBody>
      </p:sp>
    </p:spTree>
    <p:extLst>
      <p:ext uri="{BB962C8B-B14F-4D97-AF65-F5344CB8AC3E}">
        <p14:creationId xmlns:p14="http://schemas.microsoft.com/office/powerpoint/2010/main" val="36042724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6" name="Rectangle 6"/>
          <p:cNvSpPr>
            <a:spLocks noGrp="1" noChangeArrowheads="1"/>
          </p:cNvSpPr>
          <p:nvPr>
            <p:ph type="sldNum" sz="quarter" idx="12"/>
          </p:nvPr>
        </p:nvSpPr>
        <p:spPr>
          <a:ln/>
        </p:spPr>
        <p:txBody>
          <a:bodyPr/>
          <a:lstStyle>
            <a:lvl1pPr>
              <a:defRPr/>
            </a:lvl1pPr>
          </a:lstStyle>
          <a:p>
            <a:pPr>
              <a:defRPr/>
            </a:pPr>
            <a:fld id="{D1C65A49-6D8E-453A-AA3C-9A1F2681E7F2}" type="slidenum">
              <a:rPr lang="en-US" altLang="en-US"/>
              <a:pPr>
                <a:defRPr/>
              </a:pPr>
              <a:t>‹#›</a:t>
            </a:fld>
            <a:endParaRPr lang="en-US" altLang="en-US"/>
          </a:p>
        </p:txBody>
      </p:sp>
    </p:spTree>
    <p:extLst>
      <p:ext uri="{BB962C8B-B14F-4D97-AF65-F5344CB8AC3E}">
        <p14:creationId xmlns:p14="http://schemas.microsoft.com/office/powerpoint/2010/main" val="21098114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23DBF3-ADA4-4AB5-BAEF-CA87307D0D60}" type="datetime1">
              <a:rPr lang="en-US"/>
              <a:pPr>
                <a:defRPr/>
              </a:pPr>
              <a:t>3/8/2019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DR.SARMAD ZEINY,MBChB,MSc.</a:t>
            </a:r>
          </a:p>
        </p:txBody>
      </p:sp>
      <p:sp>
        <p:nvSpPr>
          <p:cNvPr id="6" name="Rectangle 6"/>
          <p:cNvSpPr>
            <a:spLocks noGrp="1" noChangeArrowheads="1"/>
          </p:cNvSpPr>
          <p:nvPr>
            <p:ph type="sldNum" sz="quarter" idx="12"/>
          </p:nvPr>
        </p:nvSpPr>
        <p:spPr>
          <a:ln/>
        </p:spPr>
        <p:txBody>
          <a:bodyPr/>
          <a:lstStyle>
            <a:lvl1pPr>
              <a:defRPr/>
            </a:lvl1pPr>
          </a:lstStyle>
          <a:p>
            <a:pPr>
              <a:defRPr/>
            </a:pPr>
            <a:fld id="{C48C0CB1-AE76-4F2C-9521-216984E12B1A}" type="slidenum">
              <a:rPr lang="en-US" altLang="en-US"/>
              <a:pPr>
                <a:defRPr/>
              </a:pPr>
              <a:t>‹#›</a:t>
            </a:fld>
            <a:endParaRPr lang="en-US" altLang="en-US"/>
          </a:p>
        </p:txBody>
      </p:sp>
    </p:spTree>
    <p:extLst>
      <p:ext uri="{BB962C8B-B14F-4D97-AF65-F5344CB8AC3E}">
        <p14:creationId xmlns:p14="http://schemas.microsoft.com/office/powerpoint/2010/main" val="282473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3678159E-8CA2-4523-816C-96705D3E801E}" type="datetimeFigureOut">
              <a:rPr lang="en-US"/>
              <a:pPr>
                <a:defRPr/>
              </a:pPr>
              <a:t>3/8/2019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smtClean="0"/>
            </a:lvl1pPr>
          </a:lstStyle>
          <a:p>
            <a:pPr>
              <a:defRPr/>
            </a:pPr>
            <a:fld id="{ABAB26A5-B2E4-46F8-94DA-CA4FEB691AB5}" type="slidenum">
              <a:rPr lang="en-US"/>
              <a:pPr>
                <a:defRPr/>
              </a:pPr>
              <a:t>‹#›</a:t>
            </a:fld>
            <a:endParaRPr lang="en-US"/>
          </a:p>
        </p:txBody>
      </p:sp>
    </p:spTree>
    <p:extLst>
      <p:ext uri="{BB962C8B-B14F-4D97-AF65-F5344CB8AC3E}">
        <p14:creationId xmlns:p14="http://schemas.microsoft.com/office/powerpoint/2010/main" val="865657969"/>
      </p:ext>
    </p:extLst>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868"/>
            <a:ext cx="2438400" cy="5851525"/>
          </a:xfrm>
        </p:spPr>
        <p:txBody>
          <a:bodyPr vert="eaVert"/>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524000" y="274869"/>
            <a:ext cx="74168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F967FFD4-BC55-4F10-8569-19A79016C1AE}" type="datetimeFigureOut">
              <a:rPr lang="en-US"/>
              <a:pPr>
                <a:defRPr/>
              </a:pPr>
              <a:t>3/8/2019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a:defRPr smtClean="0"/>
            </a:lvl1pPr>
          </a:lstStyle>
          <a:p>
            <a:pPr>
              <a:defRPr/>
            </a:pPr>
            <a:fld id="{40EE7943-1AF3-4B07-8DA7-16BD6D50088B}" type="slidenum">
              <a:rPr lang="en-US"/>
              <a:pPr>
                <a:defRPr/>
              </a:pPr>
              <a:t>‹#›</a:t>
            </a:fld>
            <a:endParaRPr lang="en-US"/>
          </a:p>
        </p:txBody>
      </p:sp>
    </p:spTree>
    <p:extLst>
      <p:ext uri="{BB962C8B-B14F-4D97-AF65-F5344CB8AC3E}">
        <p14:creationId xmlns:p14="http://schemas.microsoft.com/office/powerpoint/2010/main" val="2260419968"/>
      </p:ext>
    </p:extLst>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2"/>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BB5CA2F-7112-4310-8EB0-BFDC4285C11B}" type="slidenum">
              <a:rPr lang="en-US" altLang="en-US"/>
              <a:pPr>
                <a:defRPr/>
              </a:pPr>
              <a:t>‹#›</a:t>
            </a:fld>
            <a:endParaRPr lang="en-US" altLang="en-US"/>
          </a:p>
        </p:txBody>
      </p:sp>
    </p:spTree>
    <p:extLst>
      <p:ext uri="{BB962C8B-B14F-4D97-AF65-F5344CB8AC3E}">
        <p14:creationId xmlns:p14="http://schemas.microsoft.com/office/powerpoint/2010/main" val="713467742"/>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BD1E0DE-94BA-402D-AE8F-668A81378667}" type="slidenum">
              <a:rPr lang="en-US" altLang="en-US"/>
              <a:pPr>
                <a:defRPr/>
              </a:pPr>
              <a:t>‹#›</a:t>
            </a:fld>
            <a:endParaRPr lang="en-US" altLang="en-US"/>
          </a:p>
        </p:txBody>
      </p:sp>
    </p:spTree>
    <p:extLst>
      <p:ext uri="{BB962C8B-B14F-4D97-AF65-F5344CB8AC3E}">
        <p14:creationId xmlns:p14="http://schemas.microsoft.com/office/powerpoint/2010/main" val="4116705199"/>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7"/>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8FE2F0D-F0AB-4C55-A1C6-23DB198B1913}" type="slidenum">
              <a:rPr lang="en-US" altLang="en-US"/>
              <a:pPr>
                <a:defRPr/>
              </a:pPr>
              <a:t>‹#›</a:t>
            </a:fld>
            <a:endParaRPr lang="en-US" altLang="en-US"/>
          </a:p>
        </p:txBody>
      </p:sp>
    </p:spTree>
    <p:extLst>
      <p:ext uri="{BB962C8B-B14F-4D97-AF65-F5344CB8AC3E}">
        <p14:creationId xmlns:p14="http://schemas.microsoft.com/office/powerpoint/2010/main" val="3978957416"/>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DA332C2-29C9-4D3A-8ECA-25966A91176D}" type="slidenum">
              <a:rPr lang="en-US" altLang="en-US"/>
              <a:pPr>
                <a:defRPr/>
              </a:pPr>
              <a:t>‹#›</a:t>
            </a:fld>
            <a:endParaRPr lang="en-US" altLang="en-US"/>
          </a:p>
        </p:txBody>
      </p:sp>
    </p:spTree>
    <p:extLst>
      <p:ext uri="{BB962C8B-B14F-4D97-AF65-F5344CB8AC3E}">
        <p14:creationId xmlns:p14="http://schemas.microsoft.com/office/powerpoint/2010/main" val="2038916065"/>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5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17A22D6-7446-4592-9486-76C2EED88F13}" type="slidenum">
              <a:rPr lang="en-US" altLang="en-US"/>
              <a:pPr>
                <a:defRPr/>
              </a:pPr>
              <a:t>‹#›</a:t>
            </a:fld>
            <a:endParaRPr lang="en-US" altLang="en-US"/>
          </a:p>
        </p:txBody>
      </p:sp>
    </p:spTree>
    <p:extLst>
      <p:ext uri="{BB962C8B-B14F-4D97-AF65-F5344CB8AC3E}">
        <p14:creationId xmlns:p14="http://schemas.microsoft.com/office/powerpoint/2010/main" val="379880377"/>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9A3D400-541E-4CCB-BFC3-EF737165D20D}" type="slidenum">
              <a:rPr lang="en-US" altLang="en-US"/>
              <a:pPr>
                <a:defRPr/>
              </a:pPr>
              <a:t>‹#›</a:t>
            </a:fld>
            <a:endParaRPr lang="en-US" altLang="en-US"/>
          </a:p>
        </p:txBody>
      </p:sp>
    </p:spTree>
    <p:extLst>
      <p:ext uri="{BB962C8B-B14F-4D97-AF65-F5344CB8AC3E}">
        <p14:creationId xmlns:p14="http://schemas.microsoft.com/office/powerpoint/2010/main" val="1069714003"/>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D6E1484-0197-4B25-A550-311685014E09}" type="slidenum">
              <a:rPr lang="en-US" altLang="en-US"/>
              <a:pPr>
                <a:defRPr/>
              </a:pPr>
              <a:t>‹#›</a:t>
            </a:fld>
            <a:endParaRPr lang="en-US" altLang="en-US"/>
          </a:p>
        </p:txBody>
      </p:sp>
    </p:spTree>
    <p:extLst>
      <p:ext uri="{BB962C8B-B14F-4D97-AF65-F5344CB8AC3E}">
        <p14:creationId xmlns:p14="http://schemas.microsoft.com/office/powerpoint/2010/main" val="99011915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66"/>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1" y="45896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ED7859-20D4-4CE7-A10A-AD4FF3D72124}" type="datetimeFigureOut">
              <a:rPr lang="ar-IQ"/>
              <a:pPr>
                <a:defRPr/>
              </a:pPr>
              <a:t>02/07/1440</a:t>
            </a:fld>
            <a:endParaRPr lang="ar-IQ" dirty="0"/>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445A2CC5-0107-43E9-9186-BE1C9AB779AA}" type="slidenum">
              <a:rPr lang="ar-IQ"/>
              <a:pPr>
                <a:defRPr/>
              </a:pPr>
              <a:t>‹#›</a:t>
            </a:fld>
            <a:endParaRPr lang="ar-IQ"/>
          </a:p>
        </p:txBody>
      </p:sp>
    </p:spTree>
    <p:extLst>
      <p:ext uri="{BB962C8B-B14F-4D97-AF65-F5344CB8AC3E}">
        <p14:creationId xmlns:p14="http://schemas.microsoft.com/office/powerpoint/2010/main" val="56565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D1B1499-906D-4955-9832-F905B2CDAE77}" type="slidenum">
              <a:rPr lang="en-US" altLang="en-US"/>
              <a:pPr>
                <a:defRPr/>
              </a:pPr>
              <a:t>‹#›</a:t>
            </a:fld>
            <a:endParaRPr lang="en-US" altLang="en-US"/>
          </a:p>
        </p:txBody>
      </p:sp>
    </p:spTree>
    <p:extLst>
      <p:ext uri="{BB962C8B-B14F-4D97-AF65-F5344CB8AC3E}">
        <p14:creationId xmlns:p14="http://schemas.microsoft.com/office/powerpoint/2010/main" val="4106872131"/>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84B65D5-F2EC-47B0-A85F-B03C4CD18F0D}" type="slidenum">
              <a:rPr lang="en-US" altLang="en-US"/>
              <a:pPr>
                <a:defRPr/>
              </a:pPr>
              <a:t>‹#›</a:t>
            </a:fld>
            <a:endParaRPr lang="en-US" altLang="en-US"/>
          </a:p>
        </p:txBody>
      </p:sp>
    </p:spTree>
    <p:extLst>
      <p:ext uri="{BB962C8B-B14F-4D97-AF65-F5344CB8AC3E}">
        <p14:creationId xmlns:p14="http://schemas.microsoft.com/office/powerpoint/2010/main" val="3373611980"/>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6511E49-B830-4781-9D59-BC28039514A7}" type="slidenum">
              <a:rPr lang="en-US" altLang="en-US"/>
              <a:pPr>
                <a:defRPr/>
              </a:pPr>
              <a:t>‹#›</a:t>
            </a:fld>
            <a:endParaRPr lang="en-US" altLang="en-US"/>
          </a:p>
        </p:txBody>
      </p:sp>
    </p:spTree>
    <p:extLst>
      <p:ext uri="{BB962C8B-B14F-4D97-AF65-F5344CB8AC3E}">
        <p14:creationId xmlns:p14="http://schemas.microsoft.com/office/powerpoint/2010/main" val="3579902594"/>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5"/>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24386D1-DF36-47D1-8741-98FF670523F4}" type="slidenum">
              <a:rPr lang="en-US" altLang="en-US"/>
              <a:pPr>
                <a:defRPr/>
              </a:pPr>
              <a:t>‹#›</a:t>
            </a:fld>
            <a:endParaRPr lang="en-US" altLang="en-US"/>
          </a:p>
        </p:txBody>
      </p:sp>
    </p:spTree>
    <p:extLst>
      <p:ext uri="{BB962C8B-B14F-4D97-AF65-F5344CB8AC3E}">
        <p14:creationId xmlns:p14="http://schemas.microsoft.com/office/powerpoint/2010/main" val="3459813213"/>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DF1C95F-2D4A-4892-9C72-E8023FA3E513}" type="slidenum">
              <a:rPr lang="en-US" altLang="en-US"/>
              <a:pPr>
                <a:defRPr/>
              </a:pPr>
              <a:t>‹#›</a:t>
            </a:fld>
            <a:endParaRPr lang="en-US" altLang="en-US"/>
          </a:p>
        </p:txBody>
      </p:sp>
    </p:spTree>
    <p:extLst>
      <p:ext uri="{BB962C8B-B14F-4D97-AF65-F5344CB8AC3E}">
        <p14:creationId xmlns:p14="http://schemas.microsoft.com/office/powerpoint/2010/main" val="3823068946"/>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292200E-8CD2-41E4-B2C0-49E70DC127DB}" type="slidenum">
              <a:rPr lang="en-US" altLang="en-US"/>
              <a:pPr>
                <a:defRPr/>
              </a:pPr>
              <a:t>‹#›</a:t>
            </a:fld>
            <a:endParaRPr lang="en-US" altLang="en-US"/>
          </a:p>
        </p:txBody>
      </p:sp>
    </p:spTree>
    <p:extLst>
      <p:ext uri="{BB962C8B-B14F-4D97-AF65-F5344CB8AC3E}">
        <p14:creationId xmlns:p14="http://schemas.microsoft.com/office/powerpoint/2010/main" val="1195792348"/>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F73F61C-C53B-48DB-9415-3B577C86B80A}" type="slidenum">
              <a:rPr lang="en-US" altLang="en-US"/>
              <a:pPr>
                <a:defRPr/>
              </a:pPr>
              <a:t>‹#›</a:t>
            </a:fld>
            <a:endParaRPr lang="en-US" altLang="en-US"/>
          </a:p>
        </p:txBody>
      </p:sp>
    </p:spTree>
    <p:extLst>
      <p:ext uri="{BB962C8B-B14F-4D97-AF65-F5344CB8AC3E}">
        <p14:creationId xmlns:p14="http://schemas.microsoft.com/office/powerpoint/2010/main" val="4159076463"/>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3104456-7581-4044-A715-A4959A4BF5C8}" type="slidenum">
              <a:rPr lang="en-US" altLang="en-US"/>
              <a:pPr>
                <a:defRPr/>
              </a:pPr>
              <a:t>‹#›</a:t>
            </a:fld>
            <a:endParaRPr lang="en-US" altLang="en-US"/>
          </a:p>
        </p:txBody>
      </p:sp>
    </p:spTree>
    <p:extLst>
      <p:ext uri="{BB962C8B-B14F-4D97-AF65-F5344CB8AC3E}">
        <p14:creationId xmlns:p14="http://schemas.microsoft.com/office/powerpoint/2010/main" val="3267669894"/>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5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E80748D-0C71-436D-ADC1-34616A2F4D1C}" type="slidenum">
              <a:rPr lang="en-US" altLang="en-US"/>
              <a:pPr>
                <a:defRPr/>
              </a:pPr>
              <a:t>‹#›</a:t>
            </a:fld>
            <a:endParaRPr lang="en-US" altLang="en-US"/>
          </a:p>
        </p:txBody>
      </p:sp>
    </p:spTree>
    <p:extLst>
      <p:ext uri="{BB962C8B-B14F-4D97-AF65-F5344CB8AC3E}">
        <p14:creationId xmlns:p14="http://schemas.microsoft.com/office/powerpoint/2010/main" val="1651507191"/>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877E064-8A3F-45F8-82EC-C9925F447B49}" type="slidenum">
              <a:rPr lang="en-US" altLang="en-US"/>
              <a:pPr>
                <a:defRPr/>
              </a:pPr>
              <a:t>‹#›</a:t>
            </a:fld>
            <a:endParaRPr lang="en-US" altLang="en-US"/>
          </a:p>
        </p:txBody>
      </p:sp>
    </p:spTree>
    <p:extLst>
      <p:ext uri="{BB962C8B-B14F-4D97-AF65-F5344CB8AC3E}">
        <p14:creationId xmlns:p14="http://schemas.microsoft.com/office/powerpoint/2010/main" val="240004743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798F015F-0035-4A89-A93F-05BD8DCBDE35}" type="datetimeFigureOut">
              <a:rPr lang="ar-IQ"/>
              <a:pPr>
                <a:defRPr/>
              </a:pPr>
              <a:t>02/07/1440</a:t>
            </a:fld>
            <a:endParaRPr lang="ar-IQ" dirty="0"/>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691E36FC-FD31-4EB2-8424-31025492B42A}" type="slidenum">
              <a:rPr lang="ar-IQ"/>
              <a:pPr>
                <a:defRPr/>
              </a:pPr>
              <a:t>‹#›</a:t>
            </a:fld>
            <a:endParaRPr lang="ar-IQ"/>
          </a:p>
        </p:txBody>
      </p:sp>
    </p:spTree>
    <p:extLst>
      <p:ext uri="{BB962C8B-B14F-4D97-AF65-F5344CB8AC3E}">
        <p14:creationId xmlns:p14="http://schemas.microsoft.com/office/powerpoint/2010/main" val="4173871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0C3A01A-8F9E-406F-B3A8-716AC080F71E}" type="slidenum">
              <a:rPr lang="en-US" altLang="en-US"/>
              <a:pPr>
                <a:defRPr/>
              </a:pPr>
              <a:t>‹#›</a:t>
            </a:fld>
            <a:endParaRPr lang="en-US" altLang="en-US"/>
          </a:p>
        </p:txBody>
      </p:sp>
    </p:spTree>
    <p:extLst>
      <p:ext uri="{BB962C8B-B14F-4D97-AF65-F5344CB8AC3E}">
        <p14:creationId xmlns:p14="http://schemas.microsoft.com/office/powerpoint/2010/main" val="3163778733"/>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7CE7D81-25C1-455B-BD8A-376E98BBFE07}" type="slidenum">
              <a:rPr lang="en-US" altLang="en-US"/>
              <a:pPr>
                <a:defRPr/>
              </a:pPr>
              <a:t>‹#›</a:t>
            </a:fld>
            <a:endParaRPr lang="en-US" altLang="en-US"/>
          </a:p>
        </p:txBody>
      </p:sp>
    </p:spTree>
    <p:extLst>
      <p:ext uri="{BB962C8B-B14F-4D97-AF65-F5344CB8AC3E}">
        <p14:creationId xmlns:p14="http://schemas.microsoft.com/office/powerpoint/2010/main" val="3691491406"/>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EB5D631-B7F7-4328-B705-653E26707520}" type="slidenum">
              <a:rPr lang="en-US" altLang="en-US"/>
              <a:pPr>
                <a:defRPr/>
              </a:pPr>
              <a:t>‹#›</a:t>
            </a:fld>
            <a:endParaRPr lang="en-US" altLang="en-US"/>
          </a:p>
        </p:txBody>
      </p:sp>
    </p:spTree>
    <p:extLst>
      <p:ext uri="{BB962C8B-B14F-4D97-AF65-F5344CB8AC3E}">
        <p14:creationId xmlns:p14="http://schemas.microsoft.com/office/powerpoint/2010/main" val="2528000051"/>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6F9771B-51E8-40ED-83B0-07A9E83345CA}" type="slidenum">
              <a:rPr lang="en-US" altLang="en-US"/>
              <a:pPr>
                <a:defRPr/>
              </a:pPr>
              <a:t>‹#›</a:t>
            </a:fld>
            <a:endParaRPr lang="en-US" altLang="en-US"/>
          </a:p>
        </p:txBody>
      </p:sp>
    </p:spTree>
    <p:extLst>
      <p:ext uri="{BB962C8B-B14F-4D97-AF65-F5344CB8AC3E}">
        <p14:creationId xmlns:p14="http://schemas.microsoft.com/office/powerpoint/2010/main" val="2109458646"/>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5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DFA9DE1-4A9C-45FA-960B-1BF7EC9CCEA3}" type="slidenum">
              <a:rPr lang="en-US" altLang="en-US"/>
              <a:pPr>
                <a:defRPr/>
              </a:pPr>
              <a:t>‹#›</a:t>
            </a:fld>
            <a:endParaRPr lang="en-US" altLang="en-US"/>
          </a:p>
        </p:txBody>
      </p:sp>
    </p:spTree>
    <p:extLst>
      <p:ext uri="{BB962C8B-B14F-4D97-AF65-F5344CB8AC3E}">
        <p14:creationId xmlns:p14="http://schemas.microsoft.com/office/powerpoint/2010/main" val="2362518260"/>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8"/>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036EAB2-4AC1-4E4C-A2C0-23156F1D9D49}" type="slidenum">
              <a:rPr lang="en-US" altLang="en-US"/>
              <a:pPr>
                <a:defRPr/>
              </a:pPr>
              <a:t>‹#›</a:t>
            </a:fld>
            <a:endParaRPr lang="en-US" altLang="en-US"/>
          </a:p>
        </p:txBody>
      </p:sp>
    </p:spTree>
    <p:extLst>
      <p:ext uri="{BB962C8B-B14F-4D97-AF65-F5344CB8AC3E}">
        <p14:creationId xmlns:p14="http://schemas.microsoft.com/office/powerpoint/2010/main" val="227972693"/>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D51C472-CEEF-4D6D-B79A-912B07285A19}" type="slidenum">
              <a:rPr lang="en-US" altLang="en-US"/>
              <a:pPr>
                <a:defRPr/>
              </a:pPr>
              <a:t>‹#›</a:t>
            </a:fld>
            <a:endParaRPr lang="en-US" altLang="en-US"/>
          </a:p>
        </p:txBody>
      </p:sp>
    </p:spTree>
    <p:extLst>
      <p:ext uri="{BB962C8B-B14F-4D97-AF65-F5344CB8AC3E}">
        <p14:creationId xmlns:p14="http://schemas.microsoft.com/office/powerpoint/2010/main" val="2353255818"/>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3"/>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037A069-75E9-4CEB-9247-442CD316B39F}" type="slidenum">
              <a:rPr lang="en-US" altLang="en-US"/>
              <a:pPr>
                <a:defRPr/>
              </a:pPr>
              <a:t>‹#›</a:t>
            </a:fld>
            <a:endParaRPr lang="en-US" altLang="en-US"/>
          </a:p>
        </p:txBody>
      </p:sp>
    </p:spTree>
    <p:extLst>
      <p:ext uri="{BB962C8B-B14F-4D97-AF65-F5344CB8AC3E}">
        <p14:creationId xmlns:p14="http://schemas.microsoft.com/office/powerpoint/2010/main" val="2980608098"/>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BDFAA81-ECA0-4152-8294-5CFBFD1DE97D}" type="slidenum">
              <a:rPr lang="en-US" altLang="en-US"/>
              <a:pPr>
                <a:defRPr/>
              </a:pPr>
              <a:t>‹#›</a:t>
            </a:fld>
            <a:endParaRPr lang="en-US" altLang="en-US"/>
          </a:p>
        </p:txBody>
      </p:sp>
    </p:spTree>
    <p:extLst>
      <p:ext uri="{BB962C8B-B14F-4D97-AF65-F5344CB8AC3E}">
        <p14:creationId xmlns:p14="http://schemas.microsoft.com/office/powerpoint/2010/main" val="3363614816"/>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5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E220A99-928A-451E-A3E5-172B8518D5C2}" type="slidenum">
              <a:rPr lang="en-US" altLang="en-US"/>
              <a:pPr>
                <a:defRPr/>
              </a:pPr>
              <a:t>‹#›</a:t>
            </a:fld>
            <a:endParaRPr lang="en-US" altLang="en-US"/>
          </a:p>
        </p:txBody>
      </p:sp>
    </p:spTree>
    <p:extLst>
      <p:ext uri="{BB962C8B-B14F-4D97-AF65-F5344CB8AC3E}">
        <p14:creationId xmlns:p14="http://schemas.microsoft.com/office/powerpoint/2010/main" val="351324163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C494341D-A51A-4EAE-9C73-2349862D0745}" type="datetimeFigureOut">
              <a:rPr lang="ar-IQ"/>
              <a:pPr>
                <a:defRPr/>
              </a:pPr>
              <a:t>02/07/1440</a:t>
            </a:fld>
            <a:endParaRPr lang="ar-IQ" dirty="0"/>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pPr>
              <a:defRPr/>
            </a:pPr>
            <a:fld id="{1EEBCFC4-224F-449F-A82A-204CD472F77B}" type="slidenum">
              <a:rPr lang="ar-IQ"/>
              <a:pPr>
                <a:defRPr/>
              </a:pPr>
              <a:t>‹#›</a:t>
            </a:fld>
            <a:endParaRPr lang="ar-IQ"/>
          </a:p>
        </p:txBody>
      </p:sp>
    </p:spTree>
    <p:extLst>
      <p:ext uri="{BB962C8B-B14F-4D97-AF65-F5344CB8AC3E}">
        <p14:creationId xmlns:p14="http://schemas.microsoft.com/office/powerpoint/2010/main" val="347727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9C2415E-8C21-4BD3-9576-250013A3CB93}" type="slidenum">
              <a:rPr lang="en-US" altLang="en-US"/>
              <a:pPr>
                <a:defRPr/>
              </a:pPr>
              <a:t>‹#›</a:t>
            </a:fld>
            <a:endParaRPr lang="en-US" altLang="en-US"/>
          </a:p>
        </p:txBody>
      </p:sp>
    </p:spTree>
    <p:extLst>
      <p:ext uri="{BB962C8B-B14F-4D97-AF65-F5344CB8AC3E}">
        <p14:creationId xmlns:p14="http://schemas.microsoft.com/office/powerpoint/2010/main" val="3419948259"/>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0AE5762-B979-417D-B7F1-9A788209462D}" type="slidenum">
              <a:rPr lang="en-US" altLang="en-US"/>
              <a:pPr>
                <a:defRPr/>
              </a:pPr>
              <a:t>‹#›</a:t>
            </a:fld>
            <a:endParaRPr lang="en-US" altLang="en-US"/>
          </a:p>
        </p:txBody>
      </p:sp>
    </p:spTree>
    <p:extLst>
      <p:ext uri="{BB962C8B-B14F-4D97-AF65-F5344CB8AC3E}">
        <p14:creationId xmlns:p14="http://schemas.microsoft.com/office/powerpoint/2010/main" val="580568590"/>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73E2C11-F6F7-45C7-9088-E66E3178FD46}" type="slidenum">
              <a:rPr lang="en-US" altLang="en-US"/>
              <a:pPr>
                <a:defRPr/>
              </a:pPr>
              <a:t>‹#›</a:t>
            </a:fld>
            <a:endParaRPr lang="en-US" altLang="en-US"/>
          </a:p>
        </p:txBody>
      </p:sp>
    </p:spTree>
    <p:extLst>
      <p:ext uri="{BB962C8B-B14F-4D97-AF65-F5344CB8AC3E}">
        <p14:creationId xmlns:p14="http://schemas.microsoft.com/office/powerpoint/2010/main" val="3206593125"/>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38AA790-8066-4C6F-9172-5494E16D539F}" type="slidenum">
              <a:rPr lang="en-US" altLang="en-US"/>
              <a:pPr>
                <a:defRPr/>
              </a:pPr>
              <a:t>‹#›</a:t>
            </a:fld>
            <a:endParaRPr lang="en-US" altLang="en-US"/>
          </a:p>
        </p:txBody>
      </p:sp>
    </p:spTree>
    <p:extLst>
      <p:ext uri="{BB962C8B-B14F-4D97-AF65-F5344CB8AC3E}">
        <p14:creationId xmlns:p14="http://schemas.microsoft.com/office/powerpoint/2010/main" val="1701327519"/>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AA56DB6-9A63-417E-B986-F97136E8A4C4}" type="slidenum">
              <a:rPr lang="en-US" altLang="en-US"/>
              <a:pPr>
                <a:defRPr/>
              </a:pPr>
              <a:t>‹#›</a:t>
            </a:fld>
            <a:endParaRPr lang="en-US" altLang="en-US"/>
          </a:p>
        </p:txBody>
      </p:sp>
    </p:spTree>
    <p:extLst>
      <p:ext uri="{BB962C8B-B14F-4D97-AF65-F5344CB8AC3E}">
        <p14:creationId xmlns:p14="http://schemas.microsoft.com/office/powerpoint/2010/main" val="2867134512"/>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1"/>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5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4940763-A55F-4B7E-B050-DB5CF945A90C}" type="slidenum">
              <a:rPr lang="en-US" altLang="en-US"/>
              <a:pPr>
                <a:defRPr/>
              </a:pPr>
              <a:t>‹#›</a:t>
            </a:fld>
            <a:endParaRPr lang="en-US" altLang="en-US"/>
          </a:p>
        </p:txBody>
      </p:sp>
    </p:spTree>
    <p:extLst>
      <p:ext uri="{BB962C8B-B14F-4D97-AF65-F5344CB8AC3E}">
        <p14:creationId xmlns:p14="http://schemas.microsoft.com/office/powerpoint/2010/main" val="597145273"/>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0"/>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25DA192-6267-49F7-AEFE-85F8BBAEB813}" type="slidenum">
              <a:rPr lang="en-US" altLang="en-US"/>
              <a:pPr>
                <a:defRPr/>
              </a:pPr>
              <a:t>‹#›</a:t>
            </a:fld>
            <a:endParaRPr lang="en-US" altLang="en-US"/>
          </a:p>
        </p:txBody>
      </p:sp>
    </p:spTree>
    <p:extLst>
      <p:ext uri="{BB962C8B-B14F-4D97-AF65-F5344CB8AC3E}">
        <p14:creationId xmlns:p14="http://schemas.microsoft.com/office/powerpoint/2010/main" val="4220487177"/>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7FD40EC-7ACE-48CF-B8C2-CC75D5139EFD}" type="slidenum">
              <a:rPr lang="en-US" altLang="en-US"/>
              <a:pPr>
                <a:defRPr/>
              </a:pPr>
              <a:t>‹#›</a:t>
            </a:fld>
            <a:endParaRPr lang="en-US" altLang="en-US"/>
          </a:p>
        </p:txBody>
      </p:sp>
    </p:spTree>
    <p:extLst>
      <p:ext uri="{BB962C8B-B14F-4D97-AF65-F5344CB8AC3E}">
        <p14:creationId xmlns:p14="http://schemas.microsoft.com/office/powerpoint/2010/main" val="801096203"/>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5"/>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2E72FD2-DF26-43A3-A3F6-69007CB71BC7}" type="slidenum">
              <a:rPr lang="en-US" altLang="en-US"/>
              <a:pPr>
                <a:defRPr/>
              </a:pPr>
              <a:t>‹#›</a:t>
            </a:fld>
            <a:endParaRPr lang="en-US" altLang="en-US"/>
          </a:p>
        </p:txBody>
      </p:sp>
    </p:spTree>
    <p:extLst>
      <p:ext uri="{BB962C8B-B14F-4D97-AF65-F5344CB8AC3E}">
        <p14:creationId xmlns:p14="http://schemas.microsoft.com/office/powerpoint/2010/main" val="4085729781"/>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0C7E726-A9FB-4D46-86B8-EFBD66DE3CA1}" type="slidenum">
              <a:rPr lang="en-US" altLang="en-US"/>
              <a:pPr>
                <a:defRPr/>
              </a:pPr>
              <a:t>‹#›</a:t>
            </a:fld>
            <a:endParaRPr lang="en-US" altLang="en-US"/>
          </a:p>
        </p:txBody>
      </p:sp>
    </p:spTree>
    <p:extLst>
      <p:ext uri="{BB962C8B-B14F-4D97-AF65-F5344CB8AC3E}">
        <p14:creationId xmlns:p14="http://schemas.microsoft.com/office/powerpoint/2010/main" val="110920280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49FEE9A6-E3A6-4D9C-9B2A-30C5DBDEC231}" type="datetimeFigureOut">
              <a:rPr lang="ar-IQ"/>
              <a:pPr>
                <a:defRPr/>
              </a:pPr>
              <a:t>02/07/1440</a:t>
            </a:fld>
            <a:endParaRPr lang="ar-IQ" dirty="0"/>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pPr>
              <a:defRPr/>
            </a:pPr>
            <a:fld id="{768E5289-7C3C-4558-A2D4-81E69B41BB22}" type="slidenum">
              <a:rPr lang="ar-IQ"/>
              <a:pPr>
                <a:defRPr/>
              </a:pPr>
              <a:t>‹#›</a:t>
            </a:fld>
            <a:endParaRPr lang="ar-IQ"/>
          </a:p>
        </p:txBody>
      </p:sp>
    </p:spTree>
    <p:extLst>
      <p:ext uri="{BB962C8B-B14F-4D97-AF65-F5344CB8AC3E}">
        <p14:creationId xmlns:p14="http://schemas.microsoft.com/office/powerpoint/2010/main" val="28225748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5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C942696B-6498-406A-AEB9-D682119F03BA}" type="slidenum">
              <a:rPr lang="en-US" altLang="en-US"/>
              <a:pPr>
                <a:defRPr/>
              </a:pPr>
              <a:t>‹#›</a:t>
            </a:fld>
            <a:endParaRPr lang="en-US" altLang="en-US"/>
          </a:p>
        </p:txBody>
      </p:sp>
    </p:spTree>
    <p:extLst>
      <p:ext uri="{BB962C8B-B14F-4D97-AF65-F5344CB8AC3E}">
        <p14:creationId xmlns:p14="http://schemas.microsoft.com/office/powerpoint/2010/main" val="1420919909"/>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F4CF1D56-C52B-4AF7-9CAD-D434DC4BE822}" type="slidenum">
              <a:rPr lang="en-US" altLang="en-US"/>
              <a:pPr>
                <a:defRPr/>
              </a:pPr>
              <a:t>‹#›</a:t>
            </a:fld>
            <a:endParaRPr lang="en-US" altLang="en-US"/>
          </a:p>
        </p:txBody>
      </p:sp>
    </p:spTree>
    <p:extLst>
      <p:ext uri="{BB962C8B-B14F-4D97-AF65-F5344CB8AC3E}">
        <p14:creationId xmlns:p14="http://schemas.microsoft.com/office/powerpoint/2010/main" val="2982896097"/>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5A8B6B2-2569-4B9B-93A5-B308388C2FB1}" type="slidenum">
              <a:rPr lang="en-US" altLang="en-US"/>
              <a:pPr>
                <a:defRPr/>
              </a:pPr>
              <a:t>‹#›</a:t>
            </a:fld>
            <a:endParaRPr lang="en-US" altLang="en-US"/>
          </a:p>
        </p:txBody>
      </p:sp>
    </p:spTree>
    <p:extLst>
      <p:ext uri="{BB962C8B-B14F-4D97-AF65-F5344CB8AC3E}">
        <p14:creationId xmlns:p14="http://schemas.microsoft.com/office/powerpoint/2010/main" val="3741878676"/>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54D90BD8-CABC-4884-B3BB-2CB4091B659D}" type="slidenum">
              <a:rPr lang="en-US" altLang="en-US"/>
              <a:pPr>
                <a:defRPr/>
              </a:pPr>
              <a:t>‹#›</a:t>
            </a:fld>
            <a:endParaRPr lang="en-US" altLang="en-US"/>
          </a:p>
        </p:txBody>
      </p:sp>
    </p:spTree>
    <p:extLst>
      <p:ext uri="{BB962C8B-B14F-4D97-AF65-F5344CB8AC3E}">
        <p14:creationId xmlns:p14="http://schemas.microsoft.com/office/powerpoint/2010/main" val="676951668"/>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B40C45F-310B-4098-8C7F-404FB69B4135}" type="slidenum">
              <a:rPr lang="en-US" altLang="en-US"/>
              <a:pPr>
                <a:defRPr/>
              </a:pPr>
              <a:t>‹#›</a:t>
            </a:fld>
            <a:endParaRPr lang="en-US" altLang="en-US"/>
          </a:p>
        </p:txBody>
      </p:sp>
    </p:spTree>
    <p:extLst>
      <p:ext uri="{BB962C8B-B14F-4D97-AF65-F5344CB8AC3E}">
        <p14:creationId xmlns:p14="http://schemas.microsoft.com/office/powerpoint/2010/main" val="3975510818"/>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E8F3851-E3C8-4048-AC97-EAE0982DF289}" type="slidenum">
              <a:rPr lang="en-US" altLang="en-US"/>
              <a:pPr>
                <a:defRPr/>
              </a:pPr>
              <a:t>‹#›</a:t>
            </a:fld>
            <a:endParaRPr lang="en-US" altLang="en-US"/>
          </a:p>
        </p:txBody>
      </p:sp>
    </p:spTree>
    <p:extLst>
      <p:ext uri="{BB962C8B-B14F-4D97-AF65-F5344CB8AC3E}">
        <p14:creationId xmlns:p14="http://schemas.microsoft.com/office/powerpoint/2010/main" val="1551962874"/>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43"/>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46D53F9-75A6-4291-8A00-3DC9B02AE2F9}" type="slidenum">
              <a:rPr lang="en-US" altLang="en-US"/>
              <a:pPr>
                <a:defRPr/>
              </a:pPr>
              <a:t>‹#›</a:t>
            </a:fld>
            <a:endParaRPr lang="en-US" altLang="en-US"/>
          </a:p>
        </p:txBody>
      </p:sp>
    </p:spTree>
    <p:extLst>
      <p:ext uri="{BB962C8B-B14F-4D97-AF65-F5344CB8AC3E}">
        <p14:creationId xmlns:p14="http://schemas.microsoft.com/office/powerpoint/2010/main" val="433671427"/>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0"/>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384BC8C-3FD8-4D8C-8392-F6AAC5E1A8C6}" type="slidenum">
              <a:rPr lang="en-US" altLang="en-US"/>
              <a:pPr>
                <a:defRPr/>
              </a:pPr>
              <a:t>‹#›</a:t>
            </a:fld>
            <a:endParaRPr lang="en-US" altLang="en-US"/>
          </a:p>
        </p:txBody>
      </p:sp>
    </p:spTree>
    <p:extLst>
      <p:ext uri="{BB962C8B-B14F-4D97-AF65-F5344CB8AC3E}">
        <p14:creationId xmlns:p14="http://schemas.microsoft.com/office/powerpoint/2010/main" val="2132234420"/>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1446540-9024-41B4-B308-4E0A1AC59E67}" type="slidenum">
              <a:rPr lang="en-US" altLang="en-US"/>
              <a:pPr>
                <a:defRPr/>
              </a:pPr>
              <a:t>‹#›</a:t>
            </a:fld>
            <a:endParaRPr lang="en-US" altLang="en-US"/>
          </a:p>
        </p:txBody>
      </p:sp>
    </p:spTree>
    <p:extLst>
      <p:ext uri="{BB962C8B-B14F-4D97-AF65-F5344CB8AC3E}">
        <p14:creationId xmlns:p14="http://schemas.microsoft.com/office/powerpoint/2010/main" val="796092810"/>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5"/>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ADA03CFF-6889-4987-9456-3AA953F86C69}" type="slidenum">
              <a:rPr lang="en-US" altLang="en-US"/>
              <a:pPr>
                <a:defRPr/>
              </a:pPr>
              <a:t>‹#›</a:t>
            </a:fld>
            <a:endParaRPr lang="en-US" altLang="en-US"/>
          </a:p>
        </p:txBody>
      </p:sp>
    </p:spTree>
    <p:extLst>
      <p:ext uri="{BB962C8B-B14F-4D97-AF65-F5344CB8AC3E}">
        <p14:creationId xmlns:p14="http://schemas.microsoft.com/office/powerpoint/2010/main" val="114706940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877DD6-4C5B-4DE2-9123-EC539A0BC51D}" type="datetimeFigureOut">
              <a:rPr lang="ar-IQ"/>
              <a:pPr>
                <a:defRPr/>
              </a:pPr>
              <a:t>02/07/1440</a:t>
            </a:fld>
            <a:endParaRPr lang="ar-IQ" dirty="0"/>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pPr>
              <a:defRPr/>
            </a:pPr>
            <a:fld id="{9A2D45A1-B299-4421-A01A-E302D20ABEE2}" type="slidenum">
              <a:rPr lang="ar-IQ"/>
              <a:pPr>
                <a:defRPr/>
              </a:pPr>
              <a:t>‹#›</a:t>
            </a:fld>
            <a:endParaRPr lang="ar-IQ"/>
          </a:p>
        </p:txBody>
      </p:sp>
    </p:spTree>
    <p:extLst>
      <p:ext uri="{BB962C8B-B14F-4D97-AF65-F5344CB8AC3E}">
        <p14:creationId xmlns:p14="http://schemas.microsoft.com/office/powerpoint/2010/main" val="3169915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03B39FA-D8C5-43A1-B941-4BD01D8F334E}" type="slidenum">
              <a:rPr lang="en-US" altLang="en-US"/>
              <a:pPr>
                <a:defRPr/>
              </a:pPr>
              <a:t>‹#›</a:t>
            </a:fld>
            <a:endParaRPr lang="en-US" altLang="en-US"/>
          </a:p>
        </p:txBody>
      </p:sp>
    </p:spTree>
    <p:extLst>
      <p:ext uri="{BB962C8B-B14F-4D97-AF65-F5344CB8AC3E}">
        <p14:creationId xmlns:p14="http://schemas.microsoft.com/office/powerpoint/2010/main" val="3598098728"/>
      </p:ext>
    </p:extLst>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27DF05E-19DC-4D23-B9EC-7AC8C4912BDC}" type="slidenum">
              <a:rPr lang="en-US" altLang="en-US"/>
              <a:pPr>
                <a:defRPr/>
              </a:pPr>
              <a:t>‹#›</a:t>
            </a:fld>
            <a:endParaRPr lang="en-US" altLang="en-US"/>
          </a:p>
        </p:txBody>
      </p:sp>
    </p:spTree>
    <p:extLst>
      <p:ext uri="{BB962C8B-B14F-4D97-AF65-F5344CB8AC3E}">
        <p14:creationId xmlns:p14="http://schemas.microsoft.com/office/powerpoint/2010/main" val="2571178411"/>
      </p:ext>
    </p:extLst>
  </p:cSld>
  <p:clrMapOvr>
    <a:masterClrMapping/>
  </p:clrMapOvr>
  <p:transition>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79327E3D-2B9E-4296-B552-10F44F6326F9}" type="slidenum">
              <a:rPr lang="en-US" altLang="en-US"/>
              <a:pPr>
                <a:defRPr/>
              </a:pPr>
              <a:t>‹#›</a:t>
            </a:fld>
            <a:endParaRPr lang="en-US" altLang="en-US"/>
          </a:p>
        </p:txBody>
      </p:sp>
    </p:spTree>
    <p:extLst>
      <p:ext uri="{BB962C8B-B14F-4D97-AF65-F5344CB8AC3E}">
        <p14:creationId xmlns:p14="http://schemas.microsoft.com/office/powerpoint/2010/main" val="2987605450"/>
      </p:ext>
    </p:extLst>
  </p:cSld>
  <p:clrMapOvr>
    <a:masterClrMapping/>
  </p:clrMapOvr>
  <p:transition>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F3F8D9A-8ED4-4282-9C7A-CFE3A88A2422}" type="slidenum">
              <a:rPr lang="en-US" altLang="en-US"/>
              <a:pPr>
                <a:defRPr/>
              </a:pPr>
              <a:t>‹#›</a:t>
            </a:fld>
            <a:endParaRPr lang="en-US" altLang="en-US"/>
          </a:p>
        </p:txBody>
      </p:sp>
    </p:spTree>
    <p:extLst>
      <p:ext uri="{BB962C8B-B14F-4D97-AF65-F5344CB8AC3E}">
        <p14:creationId xmlns:p14="http://schemas.microsoft.com/office/powerpoint/2010/main" val="1529539125"/>
      </p:ext>
    </p:extLst>
  </p:cSld>
  <p:clrMapOvr>
    <a:masterClrMapping/>
  </p:clrMapOvr>
  <p:transition>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F9F7CAE-0302-4A2F-BD9C-FCA8D42F3747}" type="slidenum">
              <a:rPr lang="en-US" altLang="en-US"/>
              <a:pPr>
                <a:defRPr/>
              </a:pPr>
              <a:t>‹#›</a:t>
            </a:fld>
            <a:endParaRPr lang="en-US" altLang="en-US"/>
          </a:p>
        </p:txBody>
      </p:sp>
    </p:spTree>
    <p:extLst>
      <p:ext uri="{BB962C8B-B14F-4D97-AF65-F5344CB8AC3E}">
        <p14:creationId xmlns:p14="http://schemas.microsoft.com/office/powerpoint/2010/main" val="4199428994"/>
      </p:ext>
    </p:extLst>
  </p:cSld>
  <p:clrMapOvr>
    <a:masterClrMapping/>
  </p:clrMapOvr>
  <p:transition>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CBB3977-D265-41C4-81D8-3FFC01BC5A63}" type="slidenum">
              <a:rPr lang="en-US" altLang="en-US"/>
              <a:pPr>
                <a:defRPr/>
              </a:pPr>
              <a:t>‹#›</a:t>
            </a:fld>
            <a:endParaRPr lang="en-US" altLang="en-US"/>
          </a:p>
        </p:txBody>
      </p:sp>
    </p:spTree>
    <p:extLst>
      <p:ext uri="{BB962C8B-B14F-4D97-AF65-F5344CB8AC3E}">
        <p14:creationId xmlns:p14="http://schemas.microsoft.com/office/powerpoint/2010/main" val="1020273946"/>
      </p:ext>
    </p:extLst>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324CE37-902F-4024-987C-218321C48970}" type="slidenum">
              <a:rPr lang="en-US" altLang="en-US"/>
              <a:pPr>
                <a:defRPr/>
              </a:pPr>
              <a:t>‹#›</a:t>
            </a:fld>
            <a:endParaRPr lang="en-US" altLang="en-US"/>
          </a:p>
        </p:txBody>
      </p:sp>
    </p:spTree>
    <p:extLst>
      <p:ext uri="{BB962C8B-B14F-4D97-AF65-F5344CB8AC3E}">
        <p14:creationId xmlns:p14="http://schemas.microsoft.com/office/powerpoint/2010/main" val="861867133"/>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3"/>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3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17641C6-1577-460D-BF11-12EE57CBEDD8}" type="slidenum">
              <a:rPr lang="en-US" altLang="en-US"/>
              <a:pPr>
                <a:defRPr/>
              </a:pPr>
              <a:t>‹#›</a:t>
            </a:fld>
            <a:endParaRPr lang="en-US" altLang="en-US"/>
          </a:p>
        </p:txBody>
      </p:sp>
    </p:spTree>
    <p:extLst>
      <p:ext uri="{BB962C8B-B14F-4D97-AF65-F5344CB8AC3E}">
        <p14:creationId xmlns:p14="http://schemas.microsoft.com/office/powerpoint/2010/main" val="108930913"/>
      </p:ext>
    </p:extLst>
  </p:cSld>
  <p:clrMapOvr>
    <a:masterClrMapping/>
  </p:clrMapOvr>
  <p:transition>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D9B34BB-7993-42DB-9018-E0A77A2797E4}" type="slidenum">
              <a:rPr lang="en-US" altLang="en-US"/>
              <a:pPr>
                <a:defRPr/>
              </a:pPr>
              <a:t>‹#›</a:t>
            </a:fld>
            <a:endParaRPr lang="en-US" altLang="en-US"/>
          </a:p>
        </p:txBody>
      </p:sp>
    </p:spTree>
    <p:extLst>
      <p:ext uri="{BB962C8B-B14F-4D97-AF65-F5344CB8AC3E}">
        <p14:creationId xmlns:p14="http://schemas.microsoft.com/office/powerpoint/2010/main" val="1567424742"/>
      </p:ext>
    </p:extLst>
  </p:cSld>
  <p:clrMapOvr>
    <a:masterClrMapping/>
  </p:clrMapOvr>
  <p:transition>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30EF427-A40B-437C-AA5B-2DB26FBB3D0E}" type="slidenum">
              <a:rPr lang="en-US" altLang="en-US"/>
              <a:pPr>
                <a:defRPr/>
              </a:pPr>
              <a:t>‹#›</a:t>
            </a:fld>
            <a:endParaRPr lang="en-US" altLang="en-US"/>
          </a:p>
        </p:txBody>
      </p:sp>
    </p:spTree>
    <p:extLst>
      <p:ext uri="{BB962C8B-B14F-4D97-AF65-F5344CB8AC3E}">
        <p14:creationId xmlns:p14="http://schemas.microsoft.com/office/powerpoint/2010/main" val="304334905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6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74C65C-53AE-4E0B-BDC8-E090E27A7804}" type="datetimeFigureOut">
              <a:rPr lang="ar-IQ"/>
              <a:pPr>
                <a:defRPr/>
              </a:pPr>
              <a:t>02/07/1440</a:t>
            </a:fld>
            <a:endParaRPr lang="ar-IQ" dirty="0"/>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D6E2C0F4-3EEB-46CC-A797-C5502575EA8D}" type="slidenum">
              <a:rPr lang="ar-IQ"/>
              <a:pPr>
                <a:defRPr/>
              </a:pPr>
              <a:t>‹#›</a:t>
            </a:fld>
            <a:endParaRPr lang="ar-IQ"/>
          </a:p>
        </p:txBody>
      </p:sp>
    </p:spTree>
    <p:extLst>
      <p:ext uri="{BB962C8B-B14F-4D97-AF65-F5344CB8AC3E}">
        <p14:creationId xmlns:p14="http://schemas.microsoft.com/office/powerpoint/2010/main" val="2272276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36BD4A2-1D9D-47AA-9C45-87A265A02A6F}" type="slidenum">
              <a:rPr lang="en-US" altLang="en-US"/>
              <a:pPr>
                <a:defRPr/>
              </a:pPr>
              <a:t>‹#›</a:t>
            </a:fld>
            <a:endParaRPr lang="en-US" altLang="en-US"/>
          </a:p>
        </p:txBody>
      </p:sp>
    </p:spTree>
    <p:extLst>
      <p:ext uri="{BB962C8B-B14F-4D97-AF65-F5344CB8AC3E}">
        <p14:creationId xmlns:p14="http://schemas.microsoft.com/office/powerpoint/2010/main" val="1261028672"/>
      </p:ext>
    </p:extLst>
  </p:cSld>
  <p:clrMapOvr>
    <a:masterClrMapping/>
  </p:clrMapOvr>
  <p:transition>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F4B8FBF-83C4-4B04-8578-8F7A6769A1A3}" type="slidenum">
              <a:rPr lang="en-US" altLang="en-US"/>
              <a:pPr>
                <a:defRPr/>
              </a:pPr>
              <a:t>‹#›</a:t>
            </a:fld>
            <a:endParaRPr lang="en-US" altLang="en-US"/>
          </a:p>
        </p:txBody>
      </p:sp>
    </p:spTree>
    <p:extLst>
      <p:ext uri="{BB962C8B-B14F-4D97-AF65-F5344CB8AC3E}">
        <p14:creationId xmlns:p14="http://schemas.microsoft.com/office/powerpoint/2010/main" val="1458316182"/>
      </p:ext>
    </p:extLst>
  </p:cSld>
  <p:clrMapOvr>
    <a:masterClrMapping/>
  </p:clrMapOvr>
  <p:transition>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9C33D83-47A8-48EF-A5D7-FE71C981B17C}" type="slidenum">
              <a:rPr lang="en-US" altLang="en-US"/>
              <a:pPr>
                <a:defRPr/>
              </a:pPr>
              <a:t>‹#›</a:t>
            </a:fld>
            <a:endParaRPr lang="en-US" altLang="en-US"/>
          </a:p>
        </p:txBody>
      </p:sp>
    </p:spTree>
    <p:extLst>
      <p:ext uri="{BB962C8B-B14F-4D97-AF65-F5344CB8AC3E}">
        <p14:creationId xmlns:p14="http://schemas.microsoft.com/office/powerpoint/2010/main" val="2642370592"/>
      </p:ext>
    </p:extLst>
  </p:cSld>
  <p:clrMapOvr>
    <a:masterClrMapping/>
  </p:clrMapOvr>
  <p:transition>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F6372C3-AF06-4854-AB23-99976A0B66EC}" type="slidenum">
              <a:rPr lang="en-US" altLang="en-US"/>
              <a:pPr>
                <a:defRPr/>
              </a:pPr>
              <a:t>‹#›</a:t>
            </a:fld>
            <a:endParaRPr lang="en-US" altLang="en-US"/>
          </a:p>
        </p:txBody>
      </p:sp>
    </p:spTree>
    <p:extLst>
      <p:ext uri="{BB962C8B-B14F-4D97-AF65-F5344CB8AC3E}">
        <p14:creationId xmlns:p14="http://schemas.microsoft.com/office/powerpoint/2010/main" val="778412756"/>
      </p:ext>
    </p:extLst>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BA2B95A-045F-4E84-9FF9-FB39E2CF43A1}" type="slidenum">
              <a:rPr lang="en-US" altLang="en-US"/>
              <a:pPr>
                <a:defRPr/>
              </a:pPr>
              <a:t>‹#›</a:t>
            </a:fld>
            <a:endParaRPr lang="en-US" altLang="en-US"/>
          </a:p>
        </p:txBody>
      </p:sp>
    </p:spTree>
    <p:extLst>
      <p:ext uri="{BB962C8B-B14F-4D97-AF65-F5344CB8AC3E}">
        <p14:creationId xmlns:p14="http://schemas.microsoft.com/office/powerpoint/2010/main" val="3134944537"/>
      </p:ext>
    </p:extLst>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128C6C8D-7F03-415B-A3AE-816A4F4FB533}" type="slidenum">
              <a:rPr lang="en-US" altLang="en-US"/>
              <a:pPr>
                <a:defRPr/>
              </a:pPr>
              <a:t>‹#›</a:t>
            </a:fld>
            <a:endParaRPr lang="en-US" altLang="en-US"/>
          </a:p>
        </p:txBody>
      </p:sp>
    </p:spTree>
    <p:extLst>
      <p:ext uri="{BB962C8B-B14F-4D97-AF65-F5344CB8AC3E}">
        <p14:creationId xmlns:p14="http://schemas.microsoft.com/office/powerpoint/2010/main" val="618634609"/>
      </p:ext>
    </p:extLst>
  </p:cSld>
  <p:clrMapOvr>
    <a:masterClrMapping/>
  </p:clrMapOvr>
  <p:transition>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E80E1DEE-4195-4B91-8966-238F96B12F69}" type="slidenum">
              <a:rPr lang="en-US" altLang="en-US"/>
              <a:pPr>
                <a:defRPr/>
              </a:pPr>
              <a:t>‹#›</a:t>
            </a:fld>
            <a:endParaRPr lang="en-US" altLang="en-US"/>
          </a:p>
        </p:txBody>
      </p:sp>
    </p:spTree>
    <p:extLst>
      <p:ext uri="{BB962C8B-B14F-4D97-AF65-F5344CB8AC3E}">
        <p14:creationId xmlns:p14="http://schemas.microsoft.com/office/powerpoint/2010/main" val="429509615"/>
      </p:ext>
    </p:extLst>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1BBE09C-A369-4AF7-A138-C91323162B55}" type="slidenum">
              <a:rPr lang="en-US" altLang="en-US"/>
              <a:pPr>
                <a:defRPr/>
              </a:pPr>
              <a:t>‹#›</a:t>
            </a:fld>
            <a:endParaRPr lang="en-US" altLang="en-US"/>
          </a:p>
        </p:txBody>
      </p:sp>
    </p:spTree>
    <p:extLst>
      <p:ext uri="{BB962C8B-B14F-4D97-AF65-F5344CB8AC3E}">
        <p14:creationId xmlns:p14="http://schemas.microsoft.com/office/powerpoint/2010/main" val="354370376"/>
      </p:ext>
    </p:extLst>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1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02D39ED-BA71-4208-88F0-689DBCDAC1F5}" type="slidenum">
              <a:rPr lang="en-US" altLang="en-US"/>
              <a:pPr>
                <a:defRPr/>
              </a:pPr>
              <a:t>‹#›</a:t>
            </a:fld>
            <a:endParaRPr lang="en-US" altLang="en-US"/>
          </a:p>
        </p:txBody>
      </p:sp>
    </p:spTree>
    <p:extLst>
      <p:ext uri="{BB962C8B-B14F-4D97-AF65-F5344CB8AC3E}">
        <p14:creationId xmlns:p14="http://schemas.microsoft.com/office/powerpoint/2010/main" val="714017443"/>
      </p:ext>
    </p:extLst>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0"/>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FD6E4D07-FF22-42BB-A903-E0877B45A5CE}"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B9E117AD-0BCB-412F-B3CB-423D758049E6}" type="slidenum">
              <a:rPr lang="en-US" altLang="en-US"/>
              <a:pPr>
                <a:defRPr/>
              </a:pPr>
              <a:t>‹#›</a:t>
            </a:fld>
            <a:endParaRPr lang="en-US" altLang="en-US"/>
          </a:p>
        </p:txBody>
      </p:sp>
    </p:spTree>
    <p:extLst>
      <p:ext uri="{BB962C8B-B14F-4D97-AF65-F5344CB8AC3E}">
        <p14:creationId xmlns:p14="http://schemas.microsoft.com/office/powerpoint/2010/main" val="72132594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653"/>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dirty="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10304A-8715-4F62-8205-DCA0D62BC2F9}" type="datetimeFigureOut">
              <a:rPr lang="ar-IQ"/>
              <a:pPr>
                <a:defRPr/>
              </a:pPr>
              <a:t>02/07/1440</a:t>
            </a:fld>
            <a:endParaRPr lang="ar-IQ" dirty="0"/>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777EB6CA-A519-46A1-9225-72640568C6CF}" type="slidenum">
              <a:rPr lang="ar-IQ"/>
              <a:pPr>
                <a:defRPr/>
              </a:pPr>
              <a:t>‹#›</a:t>
            </a:fld>
            <a:endParaRPr lang="ar-IQ"/>
          </a:p>
        </p:txBody>
      </p:sp>
    </p:spTree>
    <p:extLst>
      <p:ext uri="{BB962C8B-B14F-4D97-AF65-F5344CB8AC3E}">
        <p14:creationId xmlns:p14="http://schemas.microsoft.com/office/powerpoint/2010/main" val="1386421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D2D821A-2F5B-49DC-8B2E-A5B6313BA1B5}"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FBEE00C-5542-40B6-A524-4C7303F17189}" type="slidenum">
              <a:rPr lang="en-US" altLang="en-US"/>
              <a:pPr>
                <a:defRPr/>
              </a:pPr>
              <a:t>‹#›</a:t>
            </a:fld>
            <a:endParaRPr lang="en-US" altLang="en-US"/>
          </a:p>
        </p:txBody>
      </p:sp>
    </p:spTree>
    <p:extLst>
      <p:ext uri="{BB962C8B-B14F-4D97-AF65-F5344CB8AC3E}">
        <p14:creationId xmlns:p14="http://schemas.microsoft.com/office/powerpoint/2010/main" val="358500620"/>
      </p:ext>
    </p:extLst>
  </p:cSld>
  <p:clrMapOvr>
    <a:masterClrMapping/>
  </p:clrMapOvr>
  <p:transition>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5"/>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0D9D1E67-E995-422B-9BE6-8F6DF0B63DE6}"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95BB1106-051A-4CDD-ADE6-F997ED670C33}" type="slidenum">
              <a:rPr lang="en-US" altLang="en-US"/>
              <a:pPr>
                <a:defRPr/>
              </a:pPr>
              <a:t>‹#›</a:t>
            </a:fld>
            <a:endParaRPr lang="en-US" altLang="en-US"/>
          </a:p>
        </p:txBody>
      </p:sp>
    </p:spTree>
    <p:extLst>
      <p:ext uri="{BB962C8B-B14F-4D97-AF65-F5344CB8AC3E}">
        <p14:creationId xmlns:p14="http://schemas.microsoft.com/office/powerpoint/2010/main" val="4061377380"/>
      </p:ext>
    </p:extLst>
  </p:cSld>
  <p:clrMapOvr>
    <a:masterClrMapping/>
  </p:clrMapOvr>
  <p:transition>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E73C6855-9E85-41BD-BD43-9F7A89577CA5}"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66A2946C-9676-45DD-9E48-4B89685ADC43}" type="slidenum">
              <a:rPr lang="en-US" altLang="en-US"/>
              <a:pPr>
                <a:defRPr/>
              </a:pPr>
              <a:t>‹#›</a:t>
            </a:fld>
            <a:endParaRPr lang="en-US" altLang="en-US"/>
          </a:p>
        </p:txBody>
      </p:sp>
    </p:spTree>
    <p:extLst>
      <p:ext uri="{BB962C8B-B14F-4D97-AF65-F5344CB8AC3E}">
        <p14:creationId xmlns:p14="http://schemas.microsoft.com/office/powerpoint/2010/main" val="1585082049"/>
      </p:ext>
    </p:extLst>
  </p:cSld>
  <p:clrMapOvr>
    <a:masterClrMapping/>
  </p:clrMapOvr>
  <p:transition>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4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6188712B-D75C-42A0-B7D2-32C786FA7AD6}" type="datetime1">
              <a:rPr lang="en-US"/>
              <a:pPr>
                <a:defRPr/>
              </a:pPr>
              <a:t>3/8/2019</a:t>
            </a:fld>
            <a:endParaRPr lang="en-US"/>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B11A93F-C24F-4A0F-9DDA-4B0193ACC526}" type="slidenum">
              <a:rPr lang="en-US" altLang="en-US"/>
              <a:pPr>
                <a:defRPr/>
              </a:pPr>
              <a:t>‹#›</a:t>
            </a:fld>
            <a:endParaRPr lang="en-US" altLang="en-US"/>
          </a:p>
        </p:txBody>
      </p:sp>
    </p:spTree>
    <p:extLst>
      <p:ext uri="{BB962C8B-B14F-4D97-AF65-F5344CB8AC3E}">
        <p14:creationId xmlns:p14="http://schemas.microsoft.com/office/powerpoint/2010/main" val="2008028405"/>
      </p:ext>
    </p:extLst>
  </p:cSld>
  <p:clrMapOvr>
    <a:masterClrMapping/>
  </p:clrMapOvr>
  <p:transition>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16BE5AFF-6D54-4064-BCB8-E23EC3F6C3E3}" type="datetime1">
              <a:rPr lang="en-US"/>
              <a:pPr>
                <a:defRPr/>
              </a:pPr>
              <a:t>3/8/2019</a:t>
            </a:fld>
            <a:endParaRPr lang="en-US"/>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DA5E77F1-41B3-4A4B-BB43-9A74F2EA0050}" type="slidenum">
              <a:rPr lang="en-US" altLang="en-US"/>
              <a:pPr>
                <a:defRPr/>
              </a:pPr>
              <a:t>‹#›</a:t>
            </a:fld>
            <a:endParaRPr lang="en-US" altLang="en-US"/>
          </a:p>
        </p:txBody>
      </p:sp>
    </p:spTree>
    <p:extLst>
      <p:ext uri="{BB962C8B-B14F-4D97-AF65-F5344CB8AC3E}">
        <p14:creationId xmlns:p14="http://schemas.microsoft.com/office/powerpoint/2010/main" val="1357421390"/>
      </p:ext>
    </p:extLst>
  </p:cSld>
  <p:clrMapOvr>
    <a:masterClrMapping/>
  </p:clrMapOvr>
  <p:transition>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03E79442-FD48-488A-A9AB-432884EBF9E0}" type="datetime1">
              <a:rPr lang="en-US"/>
              <a:pPr>
                <a:defRPr/>
              </a:pPr>
              <a:t>3/8/2019</a:t>
            </a:fld>
            <a:endParaRPr lang="en-US"/>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4F6B1DB5-767C-4107-9F64-9F4C2EEF1AF6}" type="slidenum">
              <a:rPr lang="en-US" altLang="en-US"/>
              <a:pPr>
                <a:defRPr/>
              </a:pPr>
              <a:t>‹#›</a:t>
            </a:fld>
            <a:endParaRPr lang="en-US" altLang="en-US"/>
          </a:p>
        </p:txBody>
      </p:sp>
    </p:spTree>
    <p:extLst>
      <p:ext uri="{BB962C8B-B14F-4D97-AF65-F5344CB8AC3E}">
        <p14:creationId xmlns:p14="http://schemas.microsoft.com/office/powerpoint/2010/main" val="116866275"/>
      </p:ext>
    </p:extLst>
  </p:cSld>
  <p:clrMapOvr>
    <a:masterClrMapping/>
  </p:clrMapOvr>
  <p:transition>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2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2A72A4CF-9042-4D7F-B0BB-77C593F3DE2F}"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2C7527EE-3E15-40EB-8AFB-C327C7E363DE}" type="slidenum">
              <a:rPr lang="en-US" altLang="en-US"/>
              <a:pPr>
                <a:defRPr/>
              </a:pPr>
              <a:t>‹#›</a:t>
            </a:fld>
            <a:endParaRPr lang="en-US" altLang="en-US"/>
          </a:p>
        </p:txBody>
      </p:sp>
    </p:spTree>
    <p:extLst>
      <p:ext uri="{BB962C8B-B14F-4D97-AF65-F5344CB8AC3E}">
        <p14:creationId xmlns:p14="http://schemas.microsoft.com/office/powerpoint/2010/main" val="1243648143"/>
      </p:ext>
    </p:extLst>
  </p:cSld>
  <p:clrMapOvr>
    <a:masterClrMapping/>
  </p:clrMapOvr>
  <p:transition>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DCEF2FF3-733A-4176-AA29-37F766785029}" type="datetime1">
              <a:rPr lang="en-US"/>
              <a:pPr>
                <a:defRPr/>
              </a:pPr>
              <a:t>3/8/2019</a:t>
            </a:fld>
            <a:endParaRPr lang="en-US"/>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8A27FA1C-90F4-40A5-9D2D-85FF56FBA1B8}" type="slidenum">
              <a:rPr lang="en-US" altLang="en-US"/>
              <a:pPr>
                <a:defRPr/>
              </a:pPr>
              <a:t>‹#›</a:t>
            </a:fld>
            <a:endParaRPr lang="en-US" altLang="en-US"/>
          </a:p>
        </p:txBody>
      </p:sp>
    </p:spTree>
    <p:extLst>
      <p:ext uri="{BB962C8B-B14F-4D97-AF65-F5344CB8AC3E}">
        <p14:creationId xmlns:p14="http://schemas.microsoft.com/office/powerpoint/2010/main" val="1075645595"/>
      </p:ext>
    </p:extLst>
  </p:cSld>
  <p:clrMapOvr>
    <a:masterClrMapping/>
  </p:clrMapOvr>
  <p:transition>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636E99B0-D4DD-41EE-AA0D-6351D659FF6C}"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3DA711E1-3D6A-4640-A920-6DC91F21F8F1}" type="slidenum">
              <a:rPr lang="en-US" altLang="en-US"/>
              <a:pPr>
                <a:defRPr/>
              </a:pPr>
              <a:t>‹#›</a:t>
            </a:fld>
            <a:endParaRPr lang="en-US" altLang="en-US"/>
          </a:p>
        </p:txBody>
      </p:sp>
    </p:spTree>
    <p:extLst>
      <p:ext uri="{BB962C8B-B14F-4D97-AF65-F5344CB8AC3E}">
        <p14:creationId xmlns:p14="http://schemas.microsoft.com/office/powerpoint/2010/main" val="1604599404"/>
      </p:ext>
    </p:extLst>
  </p:cSld>
  <p:clrMapOvr>
    <a:masterClrMapping/>
  </p:clrMapOvr>
  <p:transition>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3"/>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80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20D91CE2-381F-4AD1-BBBD-83F63451B623}" type="datetime1">
              <a:rPr lang="en-US"/>
              <a:pPr>
                <a:defRPr/>
              </a:pPr>
              <a:t>3/8/2019</a:t>
            </a:fld>
            <a:endParaRPr lang="en-U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defRPr>
            </a:lvl1pPr>
          </a:lstStyle>
          <a:p>
            <a:pPr>
              <a:defRPr/>
            </a:pPr>
            <a:fld id="{0BE90C2F-40F4-4363-BA53-B52965C0E082}" type="slidenum">
              <a:rPr lang="en-US" altLang="en-US"/>
              <a:pPr>
                <a:defRPr/>
              </a:pPr>
              <a:t>‹#›</a:t>
            </a:fld>
            <a:endParaRPr lang="en-US" altLang="en-US"/>
          </a:p>
        </p:txBody>
      </p:sp>
    </p:spTree>
    <p:extLst>
      <p:ext uri="{BB962C8B-B14F-4D97-AF65-F5344CB8AC3E}">
        <p14:creationId xmlns:p14="http://schemas.microsoft.com/office/powerpoint/2010/main" val="34430269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4.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5.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709C6016-7EC4-41F7-AB03-50303DFE878E}" type="datetimeFigureOut">
              <a:rPr lang="ar-IQ"/>
              <a:pPr>
                <a:defRPr/>
              </a:pPr>
              <a:t>02/07/1440</a:t>
            </a:fld>
            <a:endParaRPr lang="ar-IQ"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defRPr>
            </a:lvl1pPr>
          </a:lstStyle>
          <a:p>
            <a:pPr>
              <a:defRPr/>
            </a:pPr>
            <a:fld id="{727F5121-961A-4A9A-AE48-0AF6055192D7}"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EA48A14B-2473-429A-AF32-6A3D5F3D91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47137E11-4DE0-4B67-9420-97B85C2E30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5744C275-0243-4C89-83BB-C98119DE8A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188D4BA7-6F99-4432-AB3A-A896BB5213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2BB89000-ED87-48E8-9473-15CDFE6730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97F78807-5324-46ED-886B-43811E0EE6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grpSp>
        <p:nvGrpSpPr>
          <p:cNvPr id="16387" name="Group 15"/>
          <p:cNvGrpSpPr>
            <a:grpSpLocks noChangeAspect="1"/>
          </p:cNvGrpSpPr>
          <p:nvPr/>
        </p:nvGrpSpPr>
        <p:grpSpPr bwMode="auto">
          <a:xfrm>
            <a:off x="282575" y="1679575"/>
            <a:ext cx="11630025" cy="1330325"/>
            <a:chOff x="-3905251" y="4294188"/>
            <a:chExt cx="13027839" cy="1892300"/>
          </a:xfrm>
        </p:grpSpPr>
        <p:sp>
          <p:nvSpPr>
            <p:cNvPr id="16393"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6394"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16395"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16396"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useBgFill="1">
          <p:nvSpPr>
            <p:cNvPr id="1639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grpSp>
      <p:sp>
        <p:nvSpPr>
          <p:cNvPr id="16388" name="Title Placeholder 1"/>
          <p:cNvSpPr>
            <a:spLocks noGrp="1"/>
          </p:cNvSpPr>
          <p:nvPr>
            <p:ph type="title"/>
          </p:nvPr>
        </p:nvSpPr>
        <p:spPr bwMode="auto">
          <a:xfrm>
            <a:off x="609600" y="338138"/>
            <a:ext cx="109728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6884988" y="6249988"/>
            <a:ext cx="5048250" cy="365125"/>
          </a:xfrm>
          <a:prstGeom prst="rect">
            <a:avLst/>
          </a:prstGeom>
        </p:spPr>
        <p:txBody>
          <a:bodyPr vert="horz" lIns="91440" tIns="45720" rIns="91440" bIns="45720" rtlCol="0" anchor="ctr"/>
          <a:lstStyle>
            <a:lvl1pPr algn="r" rtl="1" eaLnBrk="1" fontAlgn="auto" hangingPunct="1">
              <a:spcBef>
                <a:spcPts val="0"/>
              </a:spcBef>
              <a:spcAft>
                <a:spcPts val="0"/>
              </a:spcAft>
              <a:defRPr sz="1000">
                <a:solidFill>
                  <a:srgbClr val="073E87"/>
                </a:solidFill>
                <a:latin typeface="Candara"/>
                <a:cs typeface="Arial"/>
              </a:defRPr>
            </a:lvl1pPr>
          </a:lstStyle>
          <a:p>
            <a:pPr>
              <a:defRPr/>
            </a:pPr>
            <a:fld id="{95C6E7A5-A218-414B-8EB9-FED754CF39F7}" type="datetimeFigureOut">
              <a:rPr lang="ar-SA"/>
              <a:pPr>
                <a:defRPr/>
              </a:pPr>
              <a:t>02/07/1440</a:t>
            </a:fld>
            <a:endParaRPr lang="ar-SA"/>
          </a:p>
        </p:txBody>
      </p:sp>
      <p:sp>
        <p:nvSpPr>
          <p:cNvPr id="5" name="Footer Placeholder 4"/>
          <p:cNvSpPr>
            <a:spLocks noGrp="1"/>
          </p:cNvSpPr>
          <p:nvPr>
            <p:ph type="ftr" sz="quarter" idx="3"/>
          </p:nvPr>
        </p:nvSpPr>
        <p:spPr>
          <a:xfrm>
            <a:off x="258763" y="6249988"/>
            <a:ext cx="5048250" cy="365125"/>
          </a:xfrm>
          <a:prstGeom prst="rect">
            <a:avLst/>
          </a:prstGeom>
        </p:spPr>
        <p:txBody>
          <a:bodyPr vert="horz" lIns="91440" tIns="45720" rIns="91440" bIns="45720" rtlCol="0" anchor="ctr"/>
          <a:lstStyle>
            <a:lvl1pPr algn="l" rtl="1" eaLnBrk="1" fontAlgn="auto" hangingPunct="1">
              <a:spcBef>
                <a:spcPts val="0"/>
              </a:spcBef>
              <a:spcAft>
                <a:spcPts val="0"/>
              </a:spcAft>
              <a:defRPr sz="1000">
                <a:solidFill>
                  <a:srgbClr val="073E87"/>
                </a:solidFill>
                <a:latin typeface="Candara"/>
                <a:cs typeface="Arial"/>
              </a:defRPr>
            </a:lvl1pPr>
          </a:lstStyle>
          <a:p>
            <a:pPr>
              <a:defRPr/>
            </a:pPr>
            <a:endParaRPr lang="ar-SA"/>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rstTxWarp prst="textNoShape">
              <a:avLst/>
            </a:prstTxWarp>
          </a:bodyPr>
          <a:lstStyle>
            <a:lvl1pPr algn="ctr" rtl="1" eaLnBrk="1" hangingPunct="1">
              <a:defRPr sz="1000" smtClean="0">
                <a:solidFill>
                  <a:srgbClr val="073E87"/>
                </a:solidFill>
                <a:latin typeface="Candara" panose="020E0502030303020204" pitchFamily="34" charset="0"/>
              </a:defRPr>
            </a:lvl1pPr>
          </a:lstStyle>
          <a:p>
            <a:pPr>
              <a:defRPr/>
            </a:pPr>
            <a:fld id="{10ED36DC-198A-4014-A5D6-6CE17A599738}" type="slidenum">
              <a:rPr lang="ar-SA"/>
              <a:pPr>
                <a:defRPr/>
              </a:pPr>
              <a:t>‹#›</a:t>
            </a:fld>
            <a:endParaRPr lang="ar-SA"/>
          </a:p>
        </p:txBody>
      </p:sp>
      <p:sp>
        <p:nvSpPr>
          <p:cNvPr id="16392" name="Text Placeholder 2"/>
          <p:cNvSpPr>
            <a:spLocks noGrp="1"/>
          </p:cNvSpPr>
          <p:nvPr>
            <p:ph type="body" idx="1"/>
          </p:nvPr>
        </p:nvSpPr>
        <p:spPr bwMode="auto">
          <a:xfrm>
            <a:off x="1162050" y="2674938"/>
            <a:ext cx="98790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txStyles>
    <p:titleStyle>
      <a:lvl1pPr algn="ctr" rtl="1" eaLnBrk="0" fontAlgn="base" hangingPunct="0">
        <a:spcBef>
          <a:spcPct val="0"/>
        </a:spcBef>
        <a:spcAft>
          <a:spcPct val="0"/>
        </a:spcAft>
        <a:defRPr sz="4400" kern="1200">
          <a:solidFill>
            <a:srgbClr val="FFFFFF"/>
          </a:solidFill>
          <a:latin typeface="+mj-lt"/>
          <a:ea typeface="+mj-ea"/>
          <a:cs typeface="+mj-cs"/>
        </a:defRPr>
      </a:lvl1pPr>
      <a:lvl2pPr algn="ctr" rtl="1" eaLnBrk="0" fontAlgn="base" hangingPunct="0">
        <a:spcBef>
          <a:spcPct val="0"/>
        </a:spcBef>
        <a:spcAft>
          <a:spcPct val="0"/>
        </a:spcAft>
        <a:defRPr sz="4400">
          <a:solidFill>
            <a:srgbClr val="FFFFFF"/>
          </a:solidFill>
          <a:latin typeface="Candara" panose="020E0502030303020204" pitchFamily="34" charset="0"/>
          <a:cs typeface="Arial" panose="020B0604020202020204" pitchFamily="34" charset="0"/>
        </a:defRPr>
      </a:lvl2pPr>
      <a:lvl3pPr algn="ctr" rtl="1" eaLnBrk="0" fontAlgn="base" hangingPunct="0">
        <a:spcBef>
          <a:spcPct val="0"/>
        </a:spcBef>
        <a:spcAft>
          <a:spcPct val="0"/>
        </a:spcAft>
        <a:defRPr sz="4400">
          <a:solidFill>
            <a:srgbClr val="FFFFFF"/>
          </a:solidFill>
          <a:latin typeface="Candara" panose="020E0502030303020204" pitchFamily="34" charset="0"/>
          <a:cs typeface="Arial" panose="020B0604020202020204" pitchFamily="34" charset="0"/>
        </a:defRPr>
      </a:lvl3pPr>
      <a:lvl4pPr algn="ctr" rtl="1" eaLnBrk="0" fontAlgn="base" hangingPunct="0">
        <a:spcBef>
          <a:spcPct val="0"/>
        </a:spcBef>
        <a:spcAft>
          <a:spcPct val="0"/>
        </a:spcAft>
        <a:defRPr sz="4400">
          <a:solidFill>
            <a:srgbClr val="FFFFFF"/>
          </a:solidFill>
          <a:latin typeface="Candara" panose="020E0502030303020204" pitchFamily="34" charset="0"/>
          <a:cs typeface="Arial" panose="020B0604020202020204" pitchFamily="34" charset="0"/>
        </a:defRPr>
      </a:lvl4pPr>
      <a:lvl5pPr algn="ctr" rtl="1" eaLnBrk="0" fontAlgn="base" hangingPunct="0">
        <a:spcBef>
          <a:spcPct val="0"/>
        </a:spcBef>
        <a:spcAft>
          <a:spcPct val="0"/>
        </a:spcAft>
        <a:defRPr sz="4400">
          <a:solidFill>
            <a:srgbClr val="FFFFFF"/>
          </a:solidFill>
          <a:latin typeface="Candara" panose="020E0502030303020204" pitchFamily="34" charset="0"/>
          <a:cs typeface="Arial" panose="020B0604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r" rtl="1"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r" rtl="1"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r" rtl="1"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r" rtl="1"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7411" name="Text Placeholder 12"/>
          <p:cNvSpPr>
            <a:spLocks noGrp="1"/>
          </p:cNvSpPr>
          <p:nvPr>
            <p:ph type="body" idx="1"/>
          </p:nvPr>
        </p:nvSpPr>
        <p:spPr bwMode="auto">
          <a:xfrm>
            <a:off x="609600" y="1600200"/>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 y="6416675"/>
            <a:ext cx="2844800" cy="365125"/>
          </a:xfrm>
          <a:prstGeom prst="rect">
            <a:avLst/>
          </a:prstGeom>
        </p:spPr>
        <p:txBody>
          <a:bodyPr vert="horz" anchor="b"/>
          <a:lstStyle>
            <a:lvl1pPr algn="l" eaLnBrk="1" latinLnBrk="0" hangingPunct="1">
              <a:defRPr kumimoji="0" sz="1200">
                <a:solidFill>
                  <a:prstClr val="white">
                    <a:shade val="50000"/>
                  </a:prstClr>
                </a:solidFill>
                <a:latin typeface="Arial" charset="0"/>
                <a:cs typeface="Arial" charset="0"/>
              </a:defRPr>
            </a:lvl1pPr>
          </a:lstStyle>
          <a:p>
            <a:pPr>
              <a:defRPr/>
            </a:pPr>
            <a:fld id="{4EFFC619-B93D-4BE6-B154-6DFF3C0A7B50}" type="datetimeFigureOut">
              <a:rPr lang="en-US"/>
              <a:pPr>
                <a:defRPr/>
              </a:pPr>
              <a:t>3/8/2019</a:t>
            </a:fld>
            <a:endParaRPr lang="en-US"/>
          </a:p>
        </p:txBody>
      </p:sp>
      <p:sp>
        <p:nvSpPr>
          <p:cNvPr id="3" name="Footer Placeholder 2"/>
          <p:cNvSpPr>
            <a:spLocks noGrp="1"/>
          </p:cNvSpPr>
          <p:nvPr>
            <p:ph type="ftr" sz="quarter" idx="3"/>
          </p:nvPr>
        </p:nvSpPr>
        <p:spPr>
          <a:xfrm>
            <a:off x="4165600" y="6416675"/>
            <a:ext cx="3860800" cy="365125"/>
          </a:xfrm>
          <a:prstGeom prst="rect">
            <a:avLst/>
          </a:prstGeom>
        </p:spPr>
        <p:txBody>
          <a:bodyPr vert="horz" anchor="b"/>
          <a:lstStyle>
            <a:lvl1pPr algn="ctr" eaLnBrk="1" latinLnBrk="0" hangingPunct="1">
              <a:defRPr kumimoji="0" sz="1200">
                <a:solidFill>
                  <a:prstClr val="white">
                    <a:shade val="50000"/>
                  </a:prst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10566400" y="6416675"/>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Arial" panose="020B0604020202020204" pitchFamily="34" charset="0"/>
              </a:defRPr>
            </a:lvl1pPr>
          </a:lstStyle>
          <a:p>
            <a:pPr>
              <a:defRPr/>
            </a:pPr>
            <a:fld id="{3F4300D9-4774-4134-9C44-CF75C7F3D0B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p:transition spd="slow">
    <p:split orient="vert" dir="in"/>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8435" name="Text Placeholder 12"/>
          <p:cNvSpPr>
            <a:spLocks noGrp="1"/>
          </p:cNvSpPr>
          <p:nvPr>
            <p:ph type="body" idx="1"/>
          </p:nvPr>
        </p:nvSpPr>
        <p:spPr bwMode="auto">
          <a:xfrm>
            <a:off x="609600" y="1600200"/>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 y="6416675"/>
            <a:ext cx="2844800" cy="365125"/>
          </a:xfrm>
          <a:prstGeom prst="rect">
            <a:avLst/>
          </a:prstGeom>
        </p:spPr>
        <p:txBody>
          <a:bodyPr vert="horz" anchor="b"/>
          <a:lstStyle>
            <a:lvl1pPr algn="l" eaLnBrk="1" latinLnBrk="0" hangingPunct="1">
              <a:defRPr kumimoji="0" sz="1200">
                <a:solidFill>
                  <a:prstClr val="white">
                    <a:shade val="50000"/>
                  </a:prstClr>
                </a:solidFill>
                <a:latin typeface="Arial" charset="0"/>
                <a:cs typeface="Arial" charset="0"/>
              </a:defRPr>
            </a:lvl1pPr>
          </a:lstStyle>
          <a:p>
            <a:pPr>
              <a:defRPr/>
            </a:pPr>
            <a:fld id="{37C0D157-3851-45E3-A9D8-F5E3BBA8B25F}" type="datetimeFigureOut">
              <a:rPr lang="en-US"/>
              <a:pPr>
                <a:defRPr/>
              </a:pPr>
              <a:t>3/8/2019</a:t>
            </a:fld>
            <a:endParaRPr lang="en-US"/>
          </a:p>
        </p:txBody>
      </p:sp>
      <p:sp>
        <p:nvSpPr>
          <p:cNvPr id="3" name="Footer Placeholder 2"/>
          <p:cNvSpPr>
            <a:spLocks noGrp="1"/>
          </p:cNvSpPr>
          <p:nvPr>
            <p:ph type="ftr" sz="quarter" idx="3"/>
          </p:nvPr>
        </p:nvSpPr>
        <p:spPr>
          <a:xfrm>
            <a:off x="4165600" y="6416675"/>
            <a:ext cx="3860800" cy="365125"/>
          </a:xfrm>
          <a:prstGeom prst="rect">
            <a:avLst/>
          </a:prstGeom>
        </p:spPr>
        <p:txBody>
          <a:bodyPr vert="horz" anchor="b"/>
          <a:lstStyle>
            <a:lvl1pPr algn="ctr" eaLnBrk="1" latinLnBrk="0" hangingPunct="1">
              <a:defRPr kumimoji="0" sz="1200">
                <a:solidFill>
                  <a:prstClr val="white">
                    <a:shade val="50000"/>
                  </a:prst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10566400" y="6416675"/>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Arial" panose="020B0604020202020204" pitchFamily="34" charset="0"/>
              </a:defRPr>
            </a:lvl1pPr>
          </a:lstStyle>
          <a:p>
            <a:pPr>
              <a:defRPr/>
            </a:pPr>
            <a:fld id="{0FBFE855-E468-43CC-B5A6-F0550699914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ransition spd="slow">
    <p:split orient="vert" dir="in"/>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anose="020B0604030504040204"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 name="Picture 40" descr="board"/>
          <p:cNvPicPr>
            <a:picLocks noChangeAspect="1" noChangeArrowheads="1" noCrop="1"/>
          </p:cNvPicPr>
          <p:nvPr/>
        </p:nvPicPr>
        <p:blipFill>
          <a:blip r:embed="rId14">
            <a:clrChange>
              <a:clrFrom>
                <a:srgbClr val="FEFEFE"/>
              </a:clrFrom>
              <a:clrTo>
                <a:srgbClr val="FEFEFE">
                  <a:alpha val="0"/>
                </a:srgbClr>
              </a:clrTo>
            </a:clrChange>
          </a:blip>
          <a:srcRect/>
          <a:stretch>
            <a:fillRect/>
          </a:stretch>
        </p:blipFill>
        <p:spPr bwMode="auto">
          <a:xfrm>
            <a:off x="0" y="-152400"/>
            <a:ext cx="1930400" cy="1447800"/>
          </a:xfrm>
          <a:prstGeom prst="rect">
            <a:avLst/>
          </a:prstGeom>
          <a:noFill/>
          <a:effectLst>
            <a:outerShdw blurRad="63500" sx="102000" sy="102000" algn="ctr" rotWithShape="0">
              <a:prstClr val="black">
                <a:alpha val="40000"/>
              </a:prstClr>
            </a:outerShdw>
          </a:effectLst>
        </p:spPr>
      </p:pic>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fld id="{1723DBF3-ADA4-4AB5-BAEF-CA87307D0D60}" type="datetime1">
              <a:rPr lang="en-US"/>
              <a:pPr>
                <a:defRPr/>
              </a:pPr>
              <a:t>3/8/2019</a:t>
            </a:fld>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r>
              <a:rPr lang="en-US"/>
              <a:t>DR.SARMAD ZEINY,MBChB,MSc.</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Times New Roman" panose="02020603050405020304" pitchFamily="18" charset="0"/>
              </a:defRPr>
            </a:lvl1pPr>
          </a:lstStyle>
          <a:p>
            <a:pPr>
              <a:defRPr/>
            </a:pPr>
            <a:fld id="{E4837BEE-FF46-44DD-98FF-8114391DDF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64" r:id="rId1"/>
    <p:sldLayoutId id="2147484869" r:id="rId2"/>
    <p:sldLayoutId id="2147484870" r:id="rId3"/>
    <p:sldLayoutId id="2147484871" r:id="rId4"/>
    <p:sldLayoutId id="2147484872" r:id="rId5"/>
    <p:sldLayoutId id="2147484873" r:id="rId6"/>
    <p:sldLayoutId id="2147485065" r:id="rId7"/>
    <p:sldLayoutId id="2147484874" r:id="rId8"/>
    <p:sldLayoutId id="2147485066" r:id="rId9"/>
    <p:sldLayoutId id="2147484875" r:id="rId10"/>
    <p:sldLayoutId id="2147484876"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0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27">
                                            <p:txEl>
                                              <p:pRg st="0" end="0"/>
                                            </p:txEl>
                                          </p:spTgt>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027">
                                            <p:txEl>
                                              <p:pRg st="1" end="1"/>
                                            </p:txEl>
                                          </p:spTgt>
                                        </p:tgtEl>
                                        <p:attrNameLst>
                                          <p:attrName>style.visibility</p:attrName>
                                        </p:attrNameLst>
                                      </p:cBhvr>
                                      <p:to>
                                        <p:strVal val="visible"/>
                                      </p:to>
                                    </p:set>
                                    <p:anim calcmode="lin" valueType="num">
                                      <p:cBhvr>
                                        <p:cTn id="22" dur="500" fill="hold"/>
                                        <p:tgtEl>
                                          <p:spTgt spid="10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27">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0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27">
                                            <p:txEl>
                                              <p:pRg st="1" end="1"/>
                                            </p:txEl>
                                          </p:spTgt>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027">
                                            <p:txEl>
                                              <p:pRg st="2" end="2"/>
                                            </p:txEl>
                                          </p:spTgt>
                                        </p:tgtEl>
                                        <p:attrNameLst>
                                          <p:attrName>style.visibility</p:attrName>
                                        </p:attrNameLst>
                                      </p:cBhvr>
                                      <p:to>
                                        <p:strVal val="visible"/>
                                      </p:to>
                                    </p:set>
                                    <p:anim calcmode="lin" valueType="num">
                                      <p:cBhvr>
                                        <p:cTn id="29" dur="500" fill="hold"/>
                                        <p:tgtEl>
                                          <p:spTgt spid="10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10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27">
                                            <p:txEl>
                                              <p:pRg st="2" end="2"/>
                                            </p:txEl>
                                          </p:spTgt>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027">
                                            <p:txEl>
                                              <p:pRg st="3" end="3"/>
                                            </p:txEl>
                                          </p:spTgt>
                                        </p:tgtEl>
                                        <p:attrNameLst>
                                          <p:attrName>style.visibility</p:attrName>
                                        </p:attrNameLst>
                                      </p:cBhvr>
                                      <p:to>
                                        <p:strVal val="visible"/>
                                      </p:to>
                                    </p:set>
                                    <p:anim calcmode="lin" valueType="num">
                                      <p:cBhvr>
                                        <p:cTn id="36" dur="500" fill="hold"/>
                                        <p:tgtEl>
                                          <p:spTgt spid="10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27">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10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27">
                                            <p:txEl>
                                              <p:pRg st="3" end="3"/>
                                            </p:txEl>
                                          </p:spTgt>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027">
                                            <p:txEl>
                                              <p:pRg st="4" end="4"/>
                                            </p:txEl>
                                          </p:spTgt>
                                        </p:tgtEl>
                                        <p:attrNameLst>
                                          <p:attrName>style.visibility</p:attrName>
                                        </p:attrNameLst>
                                      </p:cBhvr>
                                      <p:to>
                                        <p:strVal val="visible"/>
                                      </p:to>
                                    </p:set>
                                    <p:anim calcmode="lin" valueType="num">
                                      <p:cBhvr>
                                        <p:cTn id="43" dur="500" fill="hold"/>
                                        <p:tgtEl>
                                          <p:spTgt spid="10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27">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2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2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1"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2">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3">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4">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 lvl="5">
            <p:tnLst>
              <p:par>
                <p:cTn presetID="41"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anim calcmode="lin" valueType="num">
                      <p:cBhvr>
                        <p:cTn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027"/>
                        </p:tgtEl>
                      </p:cBhvr>
                    </p:animEffect>
                  </p:childTnLst>
                </p:cTn>
              </p:par>
            </p:tnLst>
          </p:tmpl>
        </p:tmplLst>
      </p:bldP>
    </p:bldLst>
  </p:timing>
  <p:hf sldNum="0"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itchFamily="34" charset="0"/>
        </a:defRPr>
      </a:lvl2pPr>
      <a:lvl3pPr algn="ctr" rtl="0" eaLnBrk="0" fontAlgn="base" hangingPunct="0">
        <a:spcBef>
          <a:spcPct val="0"/>
        </a:spcBef>
        <a:spcAft>
          <a:spcPct val="0"/>
        </a:spcAft>
        <a:defRPr sz="4000" b="1">
          <a:solidFill>
            <a:schemeClr val="tx2"/>
          </a:solidFill>
          <a:latin typeface="Verdana" pitchFamily="34" charset="0"/>
        </a:defRPr>
      </a:lvl3pPr>
      <a:lvl4pPr algn="ctr" rtl="0" eaLnBrk="0" fontAlgn="base" hangingPunct="0">
        <a:spcBef>
          <a:spcPct val="0"/>
        </a:spcBef>
        <a:spcAft>
          <a:spcPct val="0"/>
        </a:spcAft>
        <a:defRPr sz="4000" b="1">
          <a:solidFill>
            <a:schemeClr val="tx2"/>
          </a:solidFill>
          <a:latin typeface="Verdana" pitchFamily="34" charset="0"/>
        </a:defRPr>
      </a:lvl4pPr>
      <a:lvl5pPr algn="ctr" rtl="0" eaLnBrk="0" fontAlgn="base" hangingPunct="0">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438" y="-815975"/>
            <a:ext cx="21844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8" name="شكل بيضاوي 7"/>
          <p:cNvSpPr/>
          <p:nvPr/>
        </p:nvSpPr>
        <p:spPr>
          <a:xfrm>
            <a:off x="223838" y="20638"/>
            <a:ext cx="2271712"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11" name="دائرة مجوفة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12" name="مستطيل 11"/>
          <p:cNvSpPr/>
          <p:nvPr/>
        </p:nvSpPr>
        <p:spPr>
          <a:xfrm>
            <a:off x="1350963" y="0"/>
            <a:ext cx="1084103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5" name="عنصر نائب للعنوان 4"/>
          <p:cNvSpPr>
            <a:spLocks noGrp="1"/>
          </p:cNvSpPr>
          <p:nvPr>
            <p:ph type="title"/>
          </p:nvPr>
        </p:nvSpPr>
        <p:spPr>
          <a:xfrm>
            <a:off x="1912938" y="274638"/>
            <a:ext cx="9999662"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endParaRPr lang="en-US" smtClean="0"/>
          </a:p>
        </p:txBody>
      </p:sp>
      <p:sp>
        <p:nvSpPr>
          <p:cNvPr id="2057" name="عنصر نائب للنص 8"/>
          <p:cNvSpPr>
            <a:spLocks noGrp="1"/>
          </p:cNvSpPr>
          <p:nvPr>
            <p:ph type="body" idx="1"/>
          </p:nvPr>
        </p:nvSpPr>
        <p:spPr bwMode="auto">
          <a:xfrm>
            <a:off x="1912938" y="1447800"/>
            <a:ext cx="9999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ea typeface="+mn-ea"/>
                <a:cs typeface="+mn-cs"/>
              </a:defRPr>
            </a:lvl1pPr>
            <a:extLst/>
          </a:lstStyle>
          <a:p>
            <a:pPr>
              <a:defRPr/>
            </a:pPr>
            <a:fld id="{3555C130-EC85-4C5F-ACC4-05FD080ECB96}" type="datetimeFigureOut">
              <a:rPr lang="en-US"/>
              <a:pPr>
                <a:defRPr/>
              </a:pPr>
              <a:t>3/8/2019</a:t>
            </a:fld>
            <a:endParaRPr lang="en-US" dirty="0"/>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ea typeface="+mn-ea"/>
                <a:cs typeface="+mn-cs"/>
              </a:defRPr>
            </a:lvl1pPr>
            <a:extLst/>
          </a:lstStyle>
          <a:p>
            <a:pPr>
              <a:defRPr/>
            </a:pPr>
            <a:endParaRPr lang="en-US"/>
          </a:p>
        </p:txBody>
      </p:sp>
      <p:sp>
        <p:nvSpPr>
          <p:cNvPr id="22" name="عنصر نائب لرقم الشريحة 21"/>
          <p:cNvSpPr>
            <a:spLocks noGrp="1"/>
          </p:cNvSpPr>
          <p:nvPr>
            <p:ph type="sldNum" sz="quarter" idx="4"/>
          </p:nvPr>
        </p:nvSpPr>
        <p:spPr>
          <a:xfrm>
            <a:off x="1148556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latin typeface="Gill Sans MT" panose="020B0502020104020203" pitchFamily="34" charset="0"/>
              </a:defRPr>
            </a:lvl1pPr>
          </a:lstStyle>
          <a:p>
            <a:pPr>
              <a:defRPr/>
            </a:pPr>
            <a:fld id="{2EA7B2F0-DD1E-4E89-948D-DBB292493795}" type="slidenum">
              <a:rPr lang="en-US"/>
              <a:pPr>
                <a:defRPr/>
              </a:pPr>
              <a:t>‹#›</a:t>
            </a:fld>
            <a:endParaRPr lang="en-US"/>
          </a:p>
        </p:txBody>
      </p:sp>
      <p:sp>
        <p:nvSpPr>
          <p:cNvPr id="15" name="مستطيل 14"/>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ransition spd="slow">
    <p:newsflash/>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Arial" pitchFamily="34" charset="0"/>
        </a:defRPr>
      </a:lvl1pPr>
      <a:lvl2pPr algn="l" rtl="0" eaLnBrk="0" fontAlgn="base" hangingPunct="0">
        <a:spcBef>
          <a:spcPct val="0"/>
        </a:spcBef>
        <a:spcAft>
          <a:spcPct val="0"/>
        </a:spcAft>
        <a:defRPr sz="4300">
          <a:solidFill>
            <a:srgbClr val="572314"/>
          </a:solidFill>
          <a:latin typeface="Gill Sans MT"/>
          <a:cs typeface="Arial" pitchFamily="34" charset="0"/>
        </a:defRPr>
      </a:lvl2pPr>
      <a:lvl3pPr algn="l" rtl="0" eaLnBrk="0" fontAlgn="base" hangingPunct="0">
        <a:spcBef>
          <a:spcPct val="0"/>
        </a:spcBef>
        <a:spcAft>
          <a:spcPct val="0"/>
        </a:spcAft>
        <a:defRPr sz="4300">
          <a:solidFill>
            <a:srgbClr val="572314"/>
          </a:solidFill>
          <a:latin typeface="Gill Sans MT"/>
          <a:cs typeface="Arial" pitchFamily="34" charset="0"/>
        </a:defRPr>
      </a:lvl3pPr>
      <a:lvl4pPr algn="l" rtl="0" eaLnBrk="0" fontAlgn="base" hangingPunct="0">
        <a:spcBef>
          <a:spcPct val="0"/>
        </a:spcBef>
        <a:spcAft>
          <a:spcPct val="0"/>
        </a:spcAft>
        <a:defRPr sz="4300">
          <a:solidFill>
            <a:srgbClr val="572314"/>
          </a:solidFill>
          <a:latin typeface="Gill Sans MT"/>
          <a:cs typeface="Arial" pitchFamily="34" charset="0"/>
        </a:defRPr>
      </a:lvl4pPr>
      <a:lvl5pPr algn="l" rtl="0" eaLnBrk="0" fontAlgn="base" hangingPunct="0">
        <a:spcBef>
          <a:spcPct val="0"/>
        </a:spcBef>
        <a:spcAft>
          <a:spcPct val="0"/>
        </a:spcAft>
        <a:defRPr sz="4300">
          <a:solidFill>
            <a:srgbClr val="572314"/>
          </a:solidFill>
          <a:latin typeface="Gill Sans MT"/>
          <a:cs typeface="Arial" pitchFamily="34" charset="0"/>
        </a:defRPr>
      </a:lvl5pPr>
      <a:lvl6pPr marL="457200" algn="l" rtl="0" fontAlgn="base">
        <a:spcBef>
          <a:spcPct val="0"/>
        </a:spcBef>
        <a:spcAft>
          <a:spcPct val="0"/>
        </a:spcAft>
        <a:defRPr sz="4300">
          <a:solidFill>
            <a:srgbClr val="572314"/>
          </a:solidFill>
          <a:latin typeface="Gill Sans MT"/>
          <a:cs typeface="Arial" pitchFamily="34" charset="0"/>
        </a:defRPr>
      </a:lvl6pPr>
      <a:lvl7pPr marL="914400" algn="l" rtl="0" fontAlgn="base">
        <a:spcBef>
          <a:spcPct val="0"/>
        </a:spcBef>
        <a:spcAft>
          <a:spcPct val="0"/>
        </a:spcAft>
        <a:defRPr sz="4300">
          <a:solidFill>
            <a:srgbClr val="572314"/>
          </a:solidFill>
          <a:latin typeface="Gill Sans MT"/>
          <a:cs typeface="Arial" pitchFamily="34" charset="0"/>
        </a:defRPr>
      </a:lvl7pPr>
      <a:lvl8pPr marL="1371600" algn="l" rtl="0" fontAlgn="base">
        <a:spcBef>
          <a:spcPct val="0"/>
        </a:spcBef>
        <a:spcAft>
          <a:spcPct val="0"/>
        </a:spcAft>
        <a:defRPr sz="4300">
          <a:solidFill>
            <a:srgbClr val="572314"/>
          </a:solidFill>
          <a:latin typeface="Gill Sans MT"/>
          <a:cs typeface="Arial" pitchFamily="34" charset="0"/>
        </a:defRPr>
      </a:lvl8pPr>
      <a:lvl9pPr marL="1828800" algn="l" rtl="0" fontAlgn="base">
        <a:spcBef>
          <a:spcPct val="0"/>
        </a:spcBef>
        <a:spcAft>
          <a:spcPct val="0"/>
        </a:spcAft>
        <a:defRPr sz="4300">
          <a:solidFill>
            <a:srgbClr val="572314"/>
          </a:solidFill>
          <a:latin typeface="Gill Sans MT"/>
          <a:cs typeface="Aria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Arial" pitchFamily="34" charset="0"/>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Arial" pitchFamily="34" charset="0"/>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Arial"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F9D6D502-5A64-4617-ABF5-D9A4FE71C7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926D21C8-0078-49A1-8C56-20645D570EE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FF6B7B3B-7516-4157-855D-E327F2E0C8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1A5C9757-B47A-4B53-9A16-D204274A7D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DD7CE3B3-4AFE-4BDE-9770-CF9A1489EF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9813D8AB-8156-4F60-BB43-0825FBADCF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eaLnBrk="1" hangingPunct="1">
              <a:defRPr sz="1200">
                <a:solidFill>
                  <a:prstClr val="black">
                    <a:tint val="75000"/>
                  </a:prstClr>
                </a:solidFill>
                <a:latin typeface="Arial" pitchFamily="34" charset="0"/>
              </a:defRPr>
            </a:lvl1pPr>
          </a:lstStyle>
          <a:p>
            <a:pPr>
              <a:defRPr/>
            </a:pPr>
            <a:fld id="{95477EE4-4ED5-4CC9-A4A2-DE6151E25DC4}" type="datetime1">
              <a:rPr lang="en-US"/>
              <a:pPr>
                <a:defRPr/>
              </a:pPr>
              <a:t>3/8/2019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eaLnBrk="1" hangingPunct="1">
              <a:defRPr sz="1200">
                <a:solidFill>
                  <a:prstClr val="black">
                    <a:tint val="75000"/>
                  </a:prstClr>
                </a:solidFill>
                <a:latin typeface="Arial"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908BD3B5-DAC5-40A2-83AD-9B0DE62B7B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Fibrin" TargetMode="External"/><Relationship Id="rId3" Type="http://schemas.openxmlformats.org/officeDocument/2006/relationships/hyperlink" Target="http://en.wikipedia.org/wiki/Corynebacterium_diphtheriae" TargetMode="External"/><Relationship Id="rId7" Type="http://schemas.openxmlformats.org/officeDocument/2006/relationships/hyperlink" Target="http://en.wikipedia.org/wiki/Red_blood_cell" TargetMode="External"/><Relationship Id="rId2" Type="http://schemas.openxmlformats.org/officeDocument/2006/relationships/hyperlink" Target="http://en.wikipedia.org/wiki/Diphtheria" TargetMode="External"/><Relationship Id="rId1" Type="http://schemas.openxmlformats.org/officeDocument/2006/relationships/slideLayout" Target="../slideLayouts/slideLayout13.xml"/><Relationship Id="rId6" Type="http://schemas.openxmlformats.org/officeDocument/2006/relationships/hyperlink" Target="http://en.wikipedia.org/wiki/White_blood_cell" TargetMode="External"/><Relationship Id="rId5" Type="http://schemas.openxmlformats.org/officeDocument/2006/relationships/hyperlink" Target="http://en.wikipedia.org/wiki/Cell" TargetMode="External"/><Relationship Id="rId10" Type="http://schemas.openxmlformats.org/officeDocument/2006/relationships/hyperlink" Target="http://en.wikipedia.org/wiki/Pharynx" TargetMode="External"/><Relationship Id="rId4" Type="http://schemas.openxmlformats.org/officeDocument/2006/relationships/hyperlink" Target="http://en.wikipedia.org/wiki/Epithelial" TargetMode="External"/><Relationship Id="rId9" Type="http://schemas.openxmlformats.org/officeDocument/2006/relationships/hyperlink" Target="http://en.wikipedia.org/wiki/Tonsi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hinese_character" TargetMode="External"/><Relationship Id="rId2" Type="http://schemas.openxmlformats.org/officeDocument/2006/relationships/hyperlink" Target="http://en.wikipedia.org/wiki/Gram_stain"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1.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Antibodie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Capsules" TargetMode="External"/><Relationship Id="rId3" Type="http://schemas.openxmlformats.org/officeDocument/2006/relationships/hyperlink" Target="http://en.wikipedia.org/wiki/Tuberculosis" TargetMode="External"/><Relationship Id="rId7" Type="http://schemas.openxmlformats.org/officeDocument/2006/relationships/hyperlink" Target="http://en.wikipedia.org/wiki/Endospores" TargetMode="External"/><Relationship Id="rId2" Type="http://schemas.openxmlformats.org/officeDocument/2006/relationships/hyperlink" Target="http://en.wikipedia.org/wiki/Pathogen" TargetMode="External"/><Relationship Id="rId1" Type="http://schemas.openxmlformats.org/officeDocument/2006/relationships/slideLayout" Target="../slideLayouts/slideLayout167.xml"/><Relationship Id="rId6" Type="http://schemas.openxmlformats.org/officeDocument/2006/relationships/hyperlink" Target="http://en.wikipedia.org/wiki/Acid-fast" TargetMode="External"/><Relationship Id="rId5" Type="http://schemas.openxmlformats.org/officeDocument/2006/relationships/hyperlink" Target="http://en.wikipedia.org/wiki/Aerobic_organism" TargetMode="External"/><Relationship Id="rId4" Type="http://schemas.openxmlformats.org/officeDocument/2006/relationships/hyperlink" Target="http://en.wikipedia.org/wiki/Leprosy" TargetMode="External"/><Relationship Id="rId9" Type="http://schemas.openxmlformats.org/officeDocument/2006/relationships/hyperlink" Target="http://en.wikipedia.org/wiki/Staining_(biolog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8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9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8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Ziehl-Neelsen_stain" TargetMode="External"/><Relationship Id="rId7" Type="http://schemas.openxmlformats.org/officeDocument/2006/relationships/hyperlink" Target="http://en.wikipedia.org/wiki/Fuchsin" TargetMode="External"/><Relationship Id="rId2" Type="http://schemas.openxmlformats.org/officeDocument/2006/relationships/hyperlink" Target="http://en.wikipedia.org/wiki/Kinyoun" TargetMode="External"/><Relationship Id="rId1" Type="http://schemas.openxmlformats.org/officeDocument/2006/relationships/slideLayout" Target="../slideLayouts/slideLayout167.xml"/><Relationship Id="rId6" Type="http://schemas.openxmlformats.org/officeDocument/2006/relationships/hyperlink" Target="http://en.wikipedia.org/wiki/Phenol" TargetMode="External"/><Relationship Id="rId5" Type="http://schemas.openxmlformats.org/officeDocument/2006/relationships/hyperlink" Target="http://en.wikipedia.org/wiki/Methylene_blue" TargetMode="External"/><Relationship Id="rId4" Type="http://schemas.openxmlformats.org/officeDocument/2006/relationships/hyperlink" Target="http://en.wikipedia.org/wiki/Carbolfuchsi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94.xml"/><Relationship Id="rId5" Type="http://schemas.openxmlformats.org/officeDocument/2006/relationships/image" Target="../media/image32.jpe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8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8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83.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ndex.php?title=Metachromatic_granules&amp;action=edit&amp;redlink=1" TargetMode="External"/><Relationship Id="rId3" Type="http://schemas.openxmlformats.org/officeDocument/2006/relationships/hyperlink" Target="http://en.wikipedia.org/wiki/Gram-positive" TargetMode="External"/><Relationship Id="rId7" Type="http://schemas.openxmlformats.org/officeDocument/2006/relationships/hyperlink" Target="http://en.wikipedia.org/wiki/Motility" TargetMode="External"/><Relationship Id="rId2" Type="http://schemas.openxmlformats.org/officeDocument/2006/relationships/hyperlink" Target="http://en.wikipedia.org/wiki/Genus" TargetMode="External"/><Relationship Id="rId1" Type="http://schemas.openxmlformats.org/officeDocument/2006/relationships/slideLayout" Target="../slideLayouts/slideLayout13.xml"/><Relationship Id="rId6" Type="http://schemas.openxmlformats.org/officeDocument/2006/relationships/hyperlink" Target="http://en.wikipedia.org/wiki/Spore" TargetMode="External"/><Relationship Id="rId5" Type="http://schemas.openxmlformats.org/officeDocument/2006/relationships/hyperlink" Target="http://en.wikipedia.org/wiki/Catalase" TargetMode="External"/><Relationship Id="rId4" Type="http://schemas.openxmlformats.org/officeDocument/2006/relationships/hyperlink" Target="http://en.wikipedia.org/wiki/Bacteria" TargetMode="External"/><Relationship Id="rId9" Type="http://schemas.openxmlformats.org/officeDocument/2006/relationships/hyperlink" Target="http://en.wikipedia.org/wiki/Diame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388" y="566738"/>
            <a:ext cx="10058400" cy="4246562"/>
          </a:xfrm>
          <a:prstGeom prst="rect">
            <a:avLst/>
          </a:prstGeom>
          <a:noFill/>
        </p:spPr>
        <p:txBody>
          <a:bodyPr rtlCol="1">
            <a:spAutoFit/>
          </a:bodyPr>
          <a:lstStyle/>
          <a:p>
            <a:pPr algn="ctr" rtl="1" eaLnBrk="1" fontAlgn="auto" hangingPunct="1">
              <a:lnSpc>
                <a:spcPct val="150000"/>
              </a:lnSpc>
              <a:spcBef>
                <a:spcPts val="0"/>
              </a:spcBef>
              <a:spcAft>
                <a:spcPts val="0"/>
              </a:spcAft>
              <a:defRPr/>
            </a:pPr>
            <a:r>
              <a:rPr lang="en-US" sz="6000" dirty="0">
                <a:solidFill>
                  <a:prstClr val="black"/>
                </a:solidFill>
                <a:latin typeface="Britannic Bold" panose="020B0903060703020204" pitchFamily="34" charset="0"/>
                <a:ea typeface="+mj-ea"/>
                <a:cs typeface="+mj-cs"/>
              </a:rPr>
              <a:t>Practical No.13</a:t>
            </a:r>
          </a:p>
          <a:p>
            <a:pPr algn="ctr" rtl="1" eaLnBrk="1" fontAlgn="auto" hangingPunct="1">
              <a:lnSpc>
                <a:spcPct val="150000"/>
              </a:lnSpc>
              <a:spcBef>
                <a:spcPts val="0"/>
              </a:spcBef>
              <a:spcAft>
                <a:spcPts val="0"/>
              </a:spcAft>
              <a:defRPr/>
            </a:pPr>
            <a:r>
              <a:rPr lang="en-US" sz="6000" b="1" i="1" dirty="0" err="1">
                <a:solidFill>
                  <a:prstClr val="black"/>
                </a:solidFill>
                <a:latin typeface="Britannic Bold" panose="020B0903060703020204" pitchFamily="34" charset="0"/>
                <a:ea typeface="+mj-ea"/>
                <a:cs typeface="+mj-cs"/>
              </a:rPr>
              <a:t>Corynebacterium</a:t>
            </a:r>
            <a:r>
              <a:rPr lang="en-US" sz="6000" b="1" i="1" dirty="0">
                <a:solidFill>
                  <a:prstClr val="black"/>
                </a:solidFill>
                <a:latin typeface="Britannic Bold" panose="020B0903060703020204" pitchFamily="34" charset="0"/>
                <a:ea typeface="+mj-ea"/>
                <a:cs typeface="+mj-cs"/>
              </a:rPr>
              <a:t> &amp; Mycobacterium</a:t>
            </a:r>
          </a:p>
        </p:txBody>
      </p:sp>
      <p:pic>
        <p:nvPicPr>
          <p:cNvPr id="216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2263" y="4813300"/>
            <a:ext cx="5200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252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20650"/>
            <a:ext cx="7977188" cy="6127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Content Placeholder 2"/>
          <p:cNvSpPr>
            <a:spLocks noGrp="1"/>
          </p:cNvSpPr>
          <p:nvPr>
            <p:ph idx="1"/>
          </p:nvPr>
        </p:nvSpPr>
        <p:spPr>
          <a:xfrm>
            <a:off x="1358900" y="0"/>
            <a:ext cx="10833100" cy="6858000"/>
          </a:xfrm>
        </p:spPr>
        <p:txBody>
          <a:bodyPr/>
          <a:lstStyle/>
          <a:p>
            <a:pPr marL="82550" indent="0" algn="just">
              <a:buFont typeface="Wingdings 2" panose="05020102010507070707" pitchFamily="18" charset="2"/>
              <a:buNone/>
            </a:pPr>
            <a:r>
              <a:rPr lang="en-US" sz="4000" smtClean="0">
                <a:latin typeface="Times New Roman" panose="02020603050405020304" pitchFamily="18" charset="0"/>
                <a:cs typeface="Times New Roman" panose="02020603050405020304" pitchFamily="18" charset="0"/>
              </a:rPr>
              <a:t>The most notable human infection is </a:t>
            </a:r>
            <a:r>
              <a:rPr lang="en-US" sz="4000" u="sng" smtClean="0">
                <a:solidFill>
                  <a:srgbClr val="0000FF"/>
                </a:solidFill>
                <a:latin typeface="Times New Roman" panose="02020603050405020304" pitchFamily="18" charset="0"/>
                <a:cs typeface="Times New Roman" panose="02020603050405020304" pitchFamily="18" charset="0"/>
                <a:hlinkClick r:id="rId2" tooltip="Diphtheria"/>
              </a:rPr>
              <a:t>diphtheria</a:t>
            </a:r>
            <a:r>
              <a:rPr lang="en-US" sz="4000" smtClean="0">
                <a:latin typeface="Times New Roman" panose="02020603050405020304" pitchFamily="18" charset="0"/>
                <a:cs typeface="Times New Roman" panose="02020603050405020304" pitchFamily="18" charset="0"/>
              </a:rPr>
              <a:t>, caused by </a:t>
            </a:r>
            <a:r>
              <a:rPr lang="en-US" sz="4000" b="1" i="1" u="sng" smtClean="0">
                <a:solidFill>
                  <a:srgbClr val="0000FF"/>
                </a:solidFill>
                <a:latin typeface="Times New Roman" panose="02020603050405020304" pitchFamily="18" charset="0"/>
                <a:cs typeface="Times New Roman" panose="02020603050405020304" pitchFamily="18" charset="0"/>
                <a:hlinkClick r:id="rId3" tooltip="Corynebacterium diphtheriae"/>
              </a:rPr>
              <a:t>Corynebacterium diphtheriae</a:t>
            </a:r>
            <a:r>
              <a:rPr lang="en-US" sz="4000" b="1" smtClean="0">
                <a:latin typeface="Times New Roman" panose="02020603050405020304" pitchFamily="18" charset="0"/>
                <a:cs typeface="Times New Roman" panose="02020603050405020304" pitchFamily="18" charset="0"/>
              </a:rPr>
              <a:t>.</a:t>
            </a:r>
            <a:r>
              <a:rPr lang="en-US" sz="4000" smtClean="0">
                <a:latin typeface="Times New Roman" panose="02020603050405020304" pitchFamily="18" charset="0"/>
                <a:cs typeface="Times New Roman" panose="02020603050405020304" pitchFamily="18" charset="0"/>
              </a:rPr>
              <a:t> It is also known as the Klebs-Löffler bacillus. The bacteria which are only lysogenic for phage β are capable of producing a powerful cytotoxin. Production of this toxin leads to the formation of pseudomembranes which are composed of dead </a:t>
            </a:r>
            <a:r>
              <a:rPr lang="en-US" sz="4000" u="sng" smtClean="0">
                <a:solidFill>
                  <a:srgbClr val="0000FF"/>
                </a:solidFill>
                <a:latin typeface="Times New Roman" panose="02020603050405020304" pitchFamily="18" charset="0"/>
                <a:cs typeface="Times New Roman" panose="02020603050405020304" pitchFamily="18" charset="0"/>
                <a:hlinkClick r:id="rId4" tooltip="Epithelial"/>
              </a:rPr>
              <a:t>epithelial</a:t>
            </a:r>
            <a:r>
              <a:rPr lang="en-US" sz="4000" smtClean="0">
                <a:latin typeface="Times New Roman" panose="02020603050405020304" pitchFamily="18" charset="0"/>
                <a:cs typeface="Times New Roman" panose="02020603050405020304" pitchFamily="18" charset="0"/>
              </a:rPr>
              <a:t> </a:t>
            </a:r>
            <a:r>
              <a:rPr lang="en-US" sz="4000" u="sng" smtClean="0">
                <a:solidFill>
                  <a:srgbClr val="0000FF"/>
                </a:solidFill>
                <a:latin typeface="Times New Roman" panose="02020603050405020304" pitchFamily="18" charset="0"/>
                <a:cs typeface="Times New Roman" panose="02020603050405020304" pitchFamily="18" charset="0"/>
                <a:hlinkClick r:id="rId5" tooltip="Cell"/>
              </a:rPr>
              <a:t>cells</a:t>
            </a:r>
            <a:r>
              <a:rPr lang="en-US" sz="4000" smtClean="0">
                <a:latin typeface="Times New Roman" panose="02020603050405020304" pitchFamily="18" charset="0"/>
                <a:cs typeface="Times New Roman" panose="02020603050405020304" pitchFamily="18" charset="0"/>
              </a:rPr>
              <a:t>, dead and live </a:t>
            </a:r>
            <a:r>
              <a:rPr lang="en-US" sz="4000" u="sng" smtClean="0">
                <a:solidFill>
                  <a:srgbClr val="0000FF"/>
                </a:solidFill>
                <a:latin typeface="Times New Roman" panose="02020603050405020304" pitchFamily="18" charset="0"/>
                <a:cs typeface="Times New Roman" panose="02020603050405020304" pitchFamily="18" charset="0"/>
                <a:hlinkClick r:id="rId6" tooltip="White blood cell"/>
              </a:rPr>
              <a:t>white blood cells</a:t>
            </a:r>
            <a:r>
              <a:rPr lang="en-US" sz="4000" smtClean="0">
                <a:latin typeface="Times New Roman" panose="02020603050405020304" pitchFamily="18" charset="0"/>
                <a:cs typeface="Times New Roman" panose="02020603050405020304" pitchFamily="18" charset="0"/>
              </a:rPr>
              <a:t>, </a:t>
            </a:r>
            <a:r>
              <a:rPr lang="en-US" sz="4000" u="sng" smtClean="0">
                <a:solidFill>
                  <a:srgbClr val="0000FF"/>
                </a:solidFill>
                <a:latin typeface="Times New Roman" panose="02020603050405020304" pitchFamily="18" charset="0"/>
                <a:cs typeface="Times New Roman" panose="02020603050405020304" pitchFamily="18" charset="0"/>
                <a:hlinkClick r:id="rId7" tooltip="Red blood cell"/>
              </a:rPr>
              <a:t>red blood cells</a:t>
            </a:r>
            <a:r>
              <a:rPr lang="en-US" sz="4000" smtClean="0">
                <a:latin typeface="Times New Roman" panose="02020603050405020304" pitchFamily="18" charset="0"/>
                <a:cs typeface="Times New Roman" panose="02020603050405020304" pitchFamily="18" charset="0"/>
              </a:rPr>
              <a:t>, and </a:t>
            </a:r>
            <a:r>
              <a:rPr lang="en-US" sz="4000" u="sng" smtClean="0">
                <a:solidFill>
                  <a:srgbClr val="0000FF"/>
                </a:solidFill>
                <a:latin typeface="Times New Roman" panose="02020603050405020304" pitchFamily="18" charset="0"/>
                <a:cs typeface="Times New Roman" panose="02020603050405020304" pitchFamily="18" charset="0"/>
                <a:hlinkClick r:id="rId8" tooltip="Fibrin"/>
              </a:rPr>
              <a:t>fibrin</a:t>
            </a:r>
            <a:r>
              <a:rPr lang="en-US" sz="4000" smtClean="0">
                <a:latin typeface="Times New Roman" panose="02020603050405020304" pitchFamily="18" charset="0"/>
                <a:cs typeface="Times New Roman" panose="02020603050405020304" pitchFamily="18" charset="0"/>
              </a:rPr>
              <a:t> that form around the </a:t>
            </a:r>
            <a:r>
              <a:rPr lang="en-US" sz="4000" u="sng" smtClean="0">
                <a:solidFill>
                  <a:srgbClr val="0000FF"/>
                </a:solidFill>
                <a:latin typeface="Times New Roman" panose="02020603050405020304" pitchFamily="18" charset="0"/>
                <a:cs typeface="Times New Roman" panose="02020603050405020304" pitchFamily="18" charset="0"/>
                <a:hlinkClick r:id="rId9" tooltip="Tonsil"/>
              </a:rPr>
              <a:t>tonsils</a:t>
            </a:r>
            <a:r>
              <a:rPr lang="en-US" sz="4000" smtClean="0">
                <a:latin typeface="Times New Roman" panose="02020603050405020304" pitchFamily="18" charset="0"/>
                <a:cs typeface="Times New Roman" panose="02020603050405020304" pitchFamily="18" charset="0"/>
              </a:rPr>
              <a:t> and </a:t>
            </a:r>
            <a:r>
              <a:rPr lang="en-US" sz="4000" u="sng" smtClean="0">
                <a:solidFill>
                  <a:srgbClr val="0000FF"/>
                </a:solidFill>
                <a:latin typeface="Times New Roman" panose="02020603050405020304" pitchFamily="18" charset="0"/>
                <a:cs typeface="Times New Roman" panose="02020603050405020304" pitchFamily="18" charset="0"/>
                <a:hlinkClick r:id="rId10" tooltip="Pharynx"/>
              </a:rPr>
              <a:t>back of the throat</a:t>
            </a:r>
            <a:r>
              <a:rPr lang="en-US" sz="4000" smtClean="0">
                <a:latin typeface="Times New Roman" panose="02020603050405020304" pitchFamily="18" charset="0"/>
                <a:cs typeface="Times New Roman" panose="02020603050405020304" pitchFamily="18" charset="0"/>
              </a:rPr>
              <a:t>, which may lead to suffocation of the infected child. </a:t>
            </a:r>
            <a:endParaRPr lang="ar-IQ" sz="4000" smtClean="0"/>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1219200"/>
            <a:ext cx="11379200" cy="1981200"/>
          </a:xfrm>
        </p:spPr>
        <p:txBody>
          <a:bodyPr rtlCol="1">
            <a:normAutofit fontScale="90000"/>
          </a:bodyPr>
          <a:lstStyle/>
          <a:p>
            <a:pPr eaLnBrk="1" fontAlgn="auto" hangingPunct="1">
              <a:spcAft>
                <a:spcPts val="0"/>
              </a:spcAft>
              <a:defRPr/>
            </a:pPr>
            <a:r>
              <a:rPr b="1" dirty="0" smtClean="0">
                <a:solidFill>
                  <a:srgbClr val="FF0000"/>
                </a:solidFill>
                <a:effectLst>
                  <a:outerShdw blurRad="38100" dist="38100" dir="2700000" algn="tl">
                    <a:srgbClr val="000000">
                      <a:alpha val="43137"/>
                    </a:srgbClr>
                  </a:outerShdw>
                </a:effectLst>
              </a:rPr>
              <a:t>Q:</a:t>
            </a:r>
            <a:r>
              <a:rPr b="1" dirty="0" smtClean="0">
                <a:solidFill>
                  <a:srgbClr val="FFFF00"/>
                </a:solidFill>
                <a:effectLst>
                  <a:outerShdw blurRad="38100" dist="38100" dir="2700000" algn="tl">
                    <a:srgbClr val="000000">
                      <a:alpha val="43137"/>
                    </a:srgbClr>
                  </a:outerShdw>
                </a:effectLst>
              </a:rPr>
              <a:t> </a:t>
            </a:r>
            <a:r>
              <a:rPr b="1" dirty="0" smtClean="0">
                <a:solidFill>
                  <a:srgbClr val="FF0000"/>
                </a:solidFill>
                <a:effectLst>
                  <a:outerShdw blurRad="38100" dist="38100" dir="2700000" algn="tl">
                    <a:srgbClr val="000000">
                      <a:alpha val="43137"/>
                    </a:srgbClr>
                  </a:outerShdw>
                </a:effectLst>
              </a:rPr>
              <a:t>What are diagnostics features for Genus Corynebacteria? </a:t>
            </a:r>
            <a:br>
              <a:rPr b="1" dirty="0" smtClean="0">
                <a:solidFill>
                  <a:srgbClr val="FF0000"/>
                </a:solidFill>
                <a:effectLst>
                  <a:outerShdw blurRad="38100" dist="38100" dir="2700000" algn="tl">
                    <a:srgbClr val="000000">
                      <a:alpha val="43137"/>
                    </a:srgbClr>
                  </a:outerShdw>
                </a:effectLst>
              </a:rPr>
            </a:br>
            <a:endParaRPr b="1" dirty="0">
              <a:solidFill>
                <a:srgbClr val="FF000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1">
            <a:normAutofit/>
          </a:bodyPr>
          <a:lstStyle/>
          <a:p>
            <a:pPr eaLnBrk="1" fontAlgn="auto" hangingPunct="1">
              <a:spcAft>
                <a:spcPts val="0"/>
              </a:spcAft>
              <a:defRPr/>
            </a:pPr>
            <a:r>
              <a:rPr b="1" dirty="0" smtClean="0">
                <a:effectLst>
                  <a:outerShdw blurRad="38100" dist="38100" dir="2700000" algn="tl">
                    <a:srgbClr val="000000">
                      <a:alpha val="43137"/>
                    </a:srgbClr>
                  </a:outerShdw>
                </a:effectLst>
              </a:rPr>
              <a:t>Diagnostics criteria:</a:t>
            </a:r>
            <a:endParaRPr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508000" y="2209800"/>
            <a:ext cx="10972800" cy="2971800"/>
          </a:xfrm>
        </p:spPr>
        <p:txBody>
          <a:bodyPr rtlCol="1">
            <a:normAutofit/>
          </a:bodyPr>
          <a:lstStyle/>
          <a:p>
            <a:pPr marL="274320" indent="-274320" algn="l" eaLnBrk="1" fontAlgn="auto" hangingPunct="1">
              <a:lnSpc>
                <a:spcPct val="150000"/>
              </a:lnSpc>
              <a:spcAft>
                <a:spcPts val="0"/>
              </a:spcAft>
              <a:buClr>
                <a:srgbClr val="F3A447"/>
              </a:buClr>
              <a:buFont typeface="Arial" panose="020B0604020202020204" pitchFamily="34" charset="0"/>
              <a:buNone/>
              <a:defRPr/>
            </a:pPr>
            <a:r>
              <a:rPr lang="en-US" sz="2400" b="1" dirty="0" smtClean="0">
                <a:effectLst>
                  <a:outerShdw blurRad="38100" dist="38100" dir="2700000" algn="tl">
                    <a:srgbClr val="000000">
                      <a:alpha val="43137"/>
                    </a:srgbClr>
                  </a:outerShdw>
                </a:effectLst>
              </a:rPr>
              <a:t>1- Metachromatic granules (volutin).</a:t>
            </a:r>
          </a:p>
          <a:p>
            <a:pPr marL="274320" indent="-274320" algn="l" eaLnBrk="1" fontAlgn="auto" hangingPunct="1">
              <a:lnSpc>
                <a:spcPct val="150000"/>
              </a:lnSpc>
              <a:spcAft>
                <a:spcPts val="0"/>
              </a:spcAft>
              <a:buClr>
                <a:srgbClr val="F3A447"/>
              </a:buClr>
              <a:buFont typeface="Arial" panose="020B0604020202020204" pitchFamily="34" charset="0"/>
              <a:buNone/>
              <a:defRPr/>
            </a:pPr>
            <a:r>
              <a:rPr lang="en-US" sz="2400" b="1" dirty="0" smtClean="0">
                <a:effectLst>
                  <a:outerShdw blurRad="38100" dist="38100" dir="2700000" algn="tl">
                    <a:srgbClr val="000000">
                      <a:alpha val="43137"/>
                    </a:srgbClr>
                  </a:outerShdw>
                </a:effectLst>
              </a:rPr>
              <a:t>2- Club – shaped (swallow at one end )</a:t>
            </a:r>
          </a:p>
          <a:p>
            <a:pPr marL="274320" indent="-274320" algn="l" eaLnBrk="1" fontAlgn="auto" hangingPunct="1">
              <a:lnSpc>
                <a:spcPct val="150000"/>
              </a:lnSpc>
              <a:spcAft>
                <a:spcPts val="0"/>
              </a:spcAft>
              <a:buClr>
                <a:srgbClr val="F3A447"/>
              </a:buClr>
              <a:buFont typeface="Arial" panose="020B0604020202020204" pitchFamily="34" charset="0"/>
              <a:buNone/>
              <a:defRPr/>
            </a:pPr>
            <a:r>
              <a:rPr lang="en-US" sz="2400" b="1" dirty="0" smtClean="0">
                <a:effectLst>
                  <a:outerShdw blurRad="38100" dist="38100" dir="2700000" algn="tl">
                    <a:srgbClr val="000000">
                      <a:alpha val="43137"/>
                    </a:srgbClr>
                  </a:outerShdw>
                </a:effectLst>
              </a:rPr>
              <a:t>3- Arrange in parallel or in acute angle, so called Chinese letters  according to its appearance.</a:t>
            </a:r>
          </a:p>
          <a:p>
            <a:pPr marL="274320" indent="-274320" eaLnBrk="1" fontAlgn="auto" hangingPunct="1">
              <a:lnSpc>
                <a:spcPct val="150000"/>
              </a:lnSpc>
              <a:spcAft>
                <a:spcPts val="0"/>
              </a:spcAft>
              <a:buClr>
                <a:schemeClr val="accent3"/>
              </a:buClr>
              <a:defRPr/>
            </a:pP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725" y="0"/>
            <a:ext cx="10836275" cy="6858000"/>
          </a:xfrm>
        </p:spPr>
        <p:txBody>
          <a:bodyPr/>
          <a:lstStyle/>
          <a:p>
            <a:pPr marL="82550" indent="0">
              <a:spcAft>
                <a:spcPts val="0"/>
              </a:spcAft>
              <a:buFont typeface="Wingdings 2" panose="05020102010507070707" pitchFamily="18" charset="2"/>
              <a:buNone/>
              <a:defRPr/>
            </a:pPr>
            <a:r>
              <a:rPr lang="en-US" sz="36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Laboratory diagnostic tests:</a:t>
            </a:r>
            <a:endParaRPr lang="en-US" dirty="0" smtClean="0">
              <a:latin typeface="Times New Roman" panose="02020603050405020304" pitchFamily="18" charset="0"/>
              <a:ea typeface="Times New Roman" panose="02020603050405020304" pitchFamily="18" charset="0"/>
            </a:endParaRPr>
          </a:p>
          <a:p>
            <a:pPr>
              <a:spcAft>
                <a:spcPts val="0"/>
              </a:spcAft>
              <a:defRPr/>
            </a:pPr>
            <a:r>
              <a:rPr lang="en-US" b="1" u="sng" dirty="0" smtClean="0">
                <a:solidFill>
                  <a:srgbClr val="FF0000"/>
                </a:solidFill>
                <a:latin typeface="Times New Roman" panose="02020603050405020304" pitchFamily="18" charset="0"/>
                <a:ea typeface="Times New Roman" panose="02020603050405020304" pitchFamily="18" charset="0"/>
              </a:rPr>
              <a:t>Specimen</a:t>
            </a:r>
            <a:r>
              <a:rPr lang="en-US" dirty="0" smtClean="0">
                <a:latin typeface="Times New Roman" panose="02020603050405020304" pitchFamily="18" charset="0"/>
                <a:ea typeface="Times New Roman" panose="02020603050405020304" pitchFamily="18" charset="0"/>
              </a:rPr>
              <a:t> Smear from a throat swab from a diphtheria case;</a:t>
            </a:r>
          </a:p>
          <a:p>
            <a:pPr marL="342900" indent="-342900" algn="just">
              <a:spcAft>
                <a:spcPts val="0"/>
              </a:spcAft>
              <a:buFont typeface="+mj-lt"/>
              <a:buAutoNum type="arabicPeriod"/>
              <a:defRPr/>
            </a:pPr>
            <a:r>
              <a:rPr lang="en-US"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Gram stain"/>
              </a:rPr>
              <a:t>Gram stain</a:t>
            </a:r>
            <a:r>
              <a:rPr lang="en-US" b="1"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is performed to show gram-positive, highly pleomorphic organisms with no particular arrangement (classically resembling </a:t>
            </a:r>
            <a:r>
              <a:rPr lang="en-US"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Chinese character"/>
              </a:rPr>
              <a:t>Chinese letters</a:t>
            </a:r>
            <a:r>
              <a:rPr lang="en-US" dirty="0" smtClean="0">
                <a:latin typeface="Times New Roman" panose="02020603050405020304" pitchFamily="18" charset="0"/>
                <a:ea typeface="Times New Roman" panose="02020603050405020304" pitchFamily="18" charset="0"/>
              </a:rPr>
              <a:t>).              </a:t>
            </a:r>
          </a:p>
          <a:p>
            <a:pPr algn="just">
              <a:defRPr/>
            </a:pPr>
            <a:r>
              <a:rPr lang="en-US" dirty="0" smtClean="0">
                <a:latin typeface="Times New Roman" panose="02020603050405020304" pitchFamily="18" charset="0"/>
                <a:ea typeface="Times New Roman" panose="02020603050405020304" pitchFamily="18" charset="0"/>
              </a:rPr>
              <a:t>Special stain like </a:t>
            </a:r>
            <a:r>
              <a:rPr lang="en-US" b="1" dirty="0" smtClean="0">
                <a:latin typeface="Times New Roman" panose="02020603050405020304" pitchFamily="18" charset="0"/>
                <a:ea typeface="Times New Roman" panose="02020603050405020304" pitchFamily="18" charset="0"/>
              </a:rPr>
              <a:t>Alberts's stain</a:t>
            </a:r>
            <a:r>
              <a:rPr lang="en-US" dirty="0" smtClean="0">
                <a:latin typeface="Times New Roman" panose="02020603050405020304" pitchFamily="18" charset="0"/>
                <a:ea typeface="Times New Roman" panose="02020603050405020304" pitchFamily="18" charset="0"/>
              </a:rPr>
              <a:t> is used to demonstrate the metachromatic granules (or polyphosphate, or Babes-Ernst granules). Fixed smear is prepared, Albert's stain is added for 3-5 minutes, washed with tap water, lugol's iodine is applied for 1 minute, washed then dried and finally examined under the microscope. . The cytoplasm appears light green and the granules blue/black.</a:t>
            </a:r>
            <a:endParaRPr lang="ar-IQ" dirty="0"/>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025" y="0"/>
            <a:ext cx="10848975" cy="7169150"/>
          </a:xfrm>
        </p:spPr>
        <p:txBody>
          <a:bodyPr/>
          <a:lstStyle/>
          <a:p>
            <a:pPr marL="0" indent="0">
              <a:lnSpc>
                <a:spcPct val="115000"/>
              </a:lnSpc>
              <a:buFont typeface="Wingdings 2" panose="05020102010507070707" pitchFamily="18" charset="2"/>
              <a:buNone/>
              <a:defRPr/>
            </a:pPr>
            <a:r>
              <a:rPr lang="en-US" b="1" u="sng" dirty="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u="sng" dirty="0" smtClean="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Culture</a:t>
            </a:r>
            <a:r>
              <a:rPr lang="en-US" b="1" dirty="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culturing the organism on an enrichment medium</a:t>
            </a:r>
            <a:endParaRPr lang="en-US" sz="16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514350" indent="-514350" algn="just">
              <a:buFont typeface="+mj-lt"/>
              <a:buAutoNum type="arabicParenR"/>
              <a:defRPr/>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Löffler's serum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used primarily for the cultivation of corynebacteria.This is a firm coagulated serum medium containing nutrient broth, prepared as slants. It is a selective medium, does not enrich other oraganisms of the throat. K.L.B. appears small, circular, grey, opaque disks with regular borders.</a:t>
            </a:r>
            <a:endParaRPr lang="en-US" sz="16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596900" indent="-514350" algn="just">
              <a:buFont typeface="+mj-lt"/>
              <a:buAutoNum type="arabicParenR"/>
              <a:defRPr/>
            </a:pPr>
            <a:r>
              <a:rPr lang="en-US" b="1" dirty="0" smtClean="0">
                <a:solidFill>
                  <a:srgbClr val="FF0000"/>
                </a:solidFill>
                <a:latin typeface="Times New Roman" panose="02020603050405020304" pitchFamily="18" charset="0"/>
                <a:ea typeface="Times New Roman" panose="02020603050405020304" pitchFamily="18" charset="0"/>
              </a:rPr>
              <a:t>tellurite agar</a:t>
            </a:r>
            <a:r>
              <a:rPr lang="en-US" b="1" dirty="0" smtClean="0">
                <a:latin typeface="Times New Roman" panose="02020603050405020304" pitchFamily="18" charset="0"/>
                <a:ea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rPr>
              <a:t>(blood agar + potassium tellurite): </a:t>
            </a:r>
            <a:r>
              <a:rPr lang="en-US" dirty="0" smtClean="0">
                <a:latin typeface="Times New Roman" panose="02020603050405020304" pitchFamily="18" charset="0"/>
                <a:ea typeface="Times New Roman" panose="02020603050405020304" pitchFamily="18" charset="0"/>
              </a:rPr>
              <a:t>It is a selective medium which allows all </a:t>
            </a:r>
            <a:r>
              <a:rPr lang="en-US" i="1" dirty="0" smtClean="0">
                <a:latin typeface="Times New Roman" panose="02020603050405020304" pitchFamily="18" charset="0"/>
                <a:ea typeface="Times New Roman" panose="02020603050405020304" pitchFamily="18" charset="0"/>
              </a:rPr>
              <a:t>Corynebacteria</a:t>
            </a:r>
            <a:r>
              <a:rPr lang="en-US" dirty="0" smtClean="0">
                <a:latin typeface="Times New Roman" panose="02020603050405020304" pitchFamily="18" charset="0"/>
                <a:ea typeface="Times New Roman" panose="02020603050405020304" pitchFamily="18" charset="0"/>
              </a:rPr>
              <a:t> (including </a:t>
            </a:r>
            <a:r>
              <a:rPr lang="en-US" b="1" i="1" dirty="0" smtClean="0">
                <a:latin typeface="Times New Roman" panose="02020603050405020304" pitchFamily="18" charset="0"/>
                <a:ea typeface="Times New Roman" panose="02020603050405020304" pitchFamily="18" charset="0"/>
              </a:rPr>
              <a:t>C. diphtheriae</a:t>
            </a:r>
            <a:r>
              <a:rPr lang="en-US" b="1" dirty="0" smtClean="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 to reduce tellurite to metallic tellurium producing brown colonies and, only in the case of </a:t>
            </a:r>
            <a:r>
              <a:rPr lang="en-US" i="1" dirty="0" smtClean="0">
                <a:latin typeface="Times New Roman" panose="02020603050405020304" pitchFamily="18" charset="0"/>
                <a:ea typeface="Times New Roman" panose="02020603050405020304" pitchFamily="18" charset="0"/>
              </a:rPr>
              <a:t>C. diphtheriae</a:t>
            </a:r>
            <a:r>
              <a:rPr lang="en-US" dirty="0" smtClean="0">
                <a:latin typeface="Times New Roman" panose="02020603050405020304" pitchFamily="18" charset="0"/>
                <a:ea typeface="Times New Roman" panose="02020603050405020304" pitchFamily="18" charset="0"/>
              </a:rPr>
              <a:t>, a black halo appears around the colonies allowing for easy differentiation of the organism.</a:t>
            </a:r>
            <a:endParaRPr lang="ar-IQ" dirty="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idx="1"/>
          </p:nvPr>
        </p:nvSpPr>
        <p:spPr>
          <a:xfrm>
            <a:off x="1358900" y="0"/>
            <a:ext cx="10833100" cy="5448300"/>
          </a:xfrm>
        </p:spPr>
        <p:txBody>
          <a:bodyPr/>
          <a:lstStyle/>
          <a:p>
            <a:pPr marL="0" indent="0">
              <a:lnSpc>
                <a:spcPct val="150000"/>
              </a:lnSpc>
              <a:buFont typeface="Wingdings 2" panose="05020102010507070707" pitchFamily="18" charset="2"/>
              <a:buNone/>
            </a:pPr>
            <a:r>
              <a:rPr lang="en-US" b="1" smtClean="0">
                <a:solidFill>
                  <a:srgbClr val="FF0000"/>
                </a:solidFill>
                <a:latin typeface="Times New Roman" panose="02020603050405020304" pitchFamily="18" charset="0"/>
                <a:cs typeface="Times New Roman" panose="02020603050405020304" pitchFamily="18" charset="0"/>
              </a:rPr>
              <a:t>3) Tinsdale medium: </a:t>
            </a:r>
            <a:r>
              <a:rPr lang="en-US" smtClean="0">
                <a:solidFill>
                  <a:srgbClr val="000000"/>
                </a:solidFill>
                <a:latin typeface="Times New Roman" panose="02020603050405020304" pitchFamily="18" charset="0"/>
                <a:cs typeface="Times New Roman" panose="02020603050405020304" pitchFamily="18" charset="0"/>
              </a:rPr>
              <a:t>It contains cystine–tellurite, this medium is light yellow , colonies of </a:t>
            </a:r>
            <a:r>
              <a:rPr lang="en-US" b="1" i="1" smtClean="0">
                <a:solidFill>
                  <a:srgbClr val="000000"/>
                </a:solidFill>
                <a:latin typeface="Times New Roman" panose="02020603050405020304" pitchFamily="18" charset="0"/>
                <a:cs typeface="Times New Roman" panose="02020603050405020304" pitchFamily="18" charset="0"/>
              </a:rPr>
              <a:t>C. diphtheriae</a:t>
            </a:r>
            <a:r>
              <a:rPr lang="en-US" smtClean="0">
                <a:solidFill>
                  <a:srgbClr val="000000"/>
                </a:solidFill>
                <a:latin typeface="Times New Roman" panose="02020603050405020304" pitchFamily="18" charset="0"/>
                <a:cs typeface="Times New Roman" panose="02020603050405020304" pitchFamily="18" charset="0"/>
              </a:rPr>
              <a:t> appear Small, brownish-black colonies surrounded by a brown halo in the agar. </a:t>
            </a:r>
            <a:endParaRPr lang="en-US" sz="1600" smtClean="0">
              <a:solidFill>
                <a:srgbClr val="000000"/>
              </a:solidFill>
              <a:latin typeface="Verdana" panose="020B0604030504040204" pitchFamily="34" charset="0"/>
              <a:cs typeface="Times New Roman" panose="02020603050405020304" pitchFamily="18" charset="0"/>
            </a:endParaRPr>
          </a:p>
          <a:p>
            <a:pPr marL="0" indent="0">
              <a:lnSpc>
                <a:spcPct val="150000"/>
              </a:lnSpc>
              <a:buFont typeface="Wingdings 2" panose="05020102010507070707" pitchFamily="18" charset="2"/>
              <a:buNone/>
            </a:pPr>
            <a:endParaRPr lang="en-US" sz="1600" b="1" smtClean="0">
              <a:solidFill>
                <a:srgbClr val="000000"/>
              </a:solidFill>
              <a:latin typeface="Verdana" panose="020B0604030504040204" pitchFamily="34" charset="0"/>
              <a:cs typeface="Times New Roman" panose="02020603050405020304" pitchFamily="18" charset="0"/>
            </a:endParaRPr>
          </a:p>
          <a:p>
            <a:pPr marL="0" indent="0">
              <a:lnSpc>
                <a:spcPct val="150000"/>
              </a:lnSpc>
              <a:buFont typeface="Wingdings 2" panose="05020102010507070707" pitchFamily="18" charset="2"/>
              <a:buNone/>
            </a:pPr>
            <a:r>
              <a:rPr lang="en-US" b="1" smtClean="0">
                <a:solidFill>
                  <a:srgbClr val="FF0000"/>
                </a:solidFill>
                <a:latin typeface="Times New Roman" panose="02020603050405020304" pitchFamily="18" charset="0"/>
                <a:cs typeface="Times New Roman" panose="02020603050405020304" pitchFamily="18" charset="0"/>
              </a:rPr>
              <a:t>4) Blood agar: </a:t>
            </a:r>
            <a:r>
              <a:rPr lang="en-US" smtClean="0">
                <a:latin typeface="Times New Roman" panose="02020603050405020304" pitchFamily="18" charset="0"/>
                <a:cs typeface="Times New Roman" panose="02020603050405020304" pitchFamily="18" charset="0"/>
              </a:rPr>
              <a:t>assures the recovery of corynebacteria as well as any other pathogenic bacterial species that might be present, differentiating those that may be hemolytic.</a:t>
            </a:r>
            <a:endParaRPr lang="ar-IQ" smtClean="0"/>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p:cNvSpPr>
            <a:spLocks noChangeArrowheads="1"/>
          </p:cNvSpPr>
          <p:nvPr/>
        </p:nvSpPr>
        <p:spPr bwMode="auto">
          <a:xfrm>
            <a:off x="609600" y="457200"/>
            <a:ext cx="255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b="1" u="sng">
                <a:solidFill>
                  <a:srgbClr val="000000"/>
                </a:solidFill>
                <a:latin typeface="Arial" panose="020B0604020202020204" pitchFamily="34" charset="0"/>
              </a:rPr>
              <a:t>Laboratory Diagnosis</a:t>
            </a:r>
            <a:endParaRPr lang="en-US" altLang="en-US" sz="1800">
              <a:solidFill>
                <a:srgbClr val="000000"/>
              </a:solidFill>
              <a:latin typeface="Arial" panose="020B0604020202020204" pitchFamily="34" charset="0"/>
            </a:endParaRPr>
          </a:p>
        </p:txBody>
      </p:sp>
      <p:sp>
        <p:nvSpPr>
          <p:cNvPr id="232451" name="Rectangle 2"/>
          <p:cNvSpPr>
            <a:spLocks noChangeArrowheads="1"/>
          </p:cNvSpPr>
          <p:nvPr/>
        </p:nvSpPr>
        <p:spPr bwMode="auto">
          <a:xfrm>
            <a:off x="812800" y="12954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a:solidFill>
                  <a:srgbClr val="000000"/>
                </a:solidFill>
                <a:latin typeface="Arial" panose="020B0604020202020204" pitchFamily="34" charset="0"/>
              </a:rPr>
              <a:t>1. </a:t>
            </a:r>
            <a:r>
              <a:rPr lang="en-US" altLang="en-US" sz="1800" b="1">
                <a:solidFill>
                  <a:srgbClr val="000000"/>
                </a:solidFill>
                <a:latin typeface="Arial" panose="020B0604020202020204" pitchFamily="34" charset="0"/>
              </a:rPr>
              <a:t>Specimens</a:t>
            </a:r>
            <a:r>
              <a:rPr lang="en-US" altLang="en-US" sz="1800">
                <a:solidFill>
                  <a:srgbClr val="000000"/>
                </a:solidFill>
                <a:latin typeface="Arial" panose="020B0604020202020204" pitchFamily="34" charset="0"/>
              </a:rPr>
              <a:t> :</a:t>
            </a:r>
          </a:p>
        </p:txBody>
      </p:sp>
      <p:sp>
        <p:nvSpPr>
          <p:cNvPr id="232452" name="Rectangle 1"/>
          <p:cNvSpPr>
            <a:spLocks noChangeArrowheads="1"/>
          </p:cNvSpPr>
          <p:nvPr/>
        </p:nvSpPr>
        <p:spPr bwMode="auto">
          <a:xfrm>
            <a:off x="3556000" y="1295400"/>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en-US" altLang="en-US" sz="1400">
                <a:solidFill>
                  <a:srgbClr val="000000"/>
                </a:solidFill>
                <a:latin typeface="Arial" panose="020B0604020202020204" pitchFamily="34" charset="0"/>
                <a:cs typeface="Times New Roman" panose="02020603050405020304" pitchFamily="18" charset="0"/>
              </a:rPr>
              <a:t>Throat swab. </a:t>
            </a:r>
          </a:p>
          <a:p>
            <a:pPr algn="l" rtl="0">
              <a:spcBef>
                <a:spcPct val="0"/>
              </a:spcBef>
              <a:buFontTx/>
              <a:buNone/>
            </a:pPr>
            <a:r>
              <a:rPr lang="en-US" altLang="en-US" sz="1400">
                <a:solidFill>
                  <a:srgbClr val="000000"/>
                </a:solidFill>
                <a:latin typeface="Arial" panose="020B0604020202020204" pitchFamily="34" charset="0"/>
                <a:cs typeface="Times New Roman" panose="02020603050405020304" pitchFamily="18" charset="0"/>
              </a:rPr>
              <a:t>Skin swab.</a:t>
            </a:r>
            <a:r>
              <a:rPr lang="en-US" altLang="en-US" sz="800">
                <a:solidFill>
                  <a:srgbClr val="000000"/>
                </a:solidFill>
                <a:latin typeface="Times New Roman" panose="02020603050405020304" pitchFamily="18" charset="0"/>
                <a:sym typeface="Wingdings" panose="05000000000000000000" pitchFamily="2" charset="2"/>
              </a:rPr>
              <a:t> </a:t>
            </a:r>
            <a:endParaRPr lang="en-US" altLang="en-US" sz="14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2453" name="Rectangle 4"/>
          <p:cNvSpPr>
            <a:spLocks noChangeArrowheads="1"/>
          </p:cNvSpPr>
          <p:nvPr/>
        </p:nvSpPr>
        <p:spPr bwMode="auto">
          <a:xfrm>
            <a:off x="812800" y="20574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a:solidFill>
                  <a:srgbClr val="000000"/>
                </a:solidFill>
                <a:latin typeface="Arial" panose="020B0604020202020204" pitchFamily="34" charset="0"/>
              </a:rPr>
              <a:t>2. </a:t>
            </a:r>
            <a:r>
              <a:rPr lang="en-US" altLang="en-US" sz="1800" b="1">
                <a:solidFill>
                  <a:srgbClr val="000000"/>
                </a:solidFill>
                <a:latin typeface="Arial" panose="020B0604020202020204" pitchFamily="34" charset="0"/>
              </a:rPr>
              <a:t>Staining:</a:t>
            </a:r>
            <a:endParaRPr lang="en-US" altLang="en-US" sz="1800">
              <a:solidFill>
                <a:srgbClr val="000000"/>
              </a:solidFill>
              <a:latin typeface="Arial" panose="020B0604020202020204" pitchFamily="34" charset="0"/>
            </a:endParaRPr>
          </a:p>
        </p:txBody>
      </p:sp>
      <p:sp>
        <p:nvSpPr>
          <p:cNvPr id="86018" name="Rectangle 2"/>
          <p:cNvSpPr>
            <a:spLocks noChangeArrowheads="1"/>
          </p:cNvSpPr>
          <p:nvPr/>
        </p:nvSpPr>
        <p:spPr bwMode="auto">
          <a:xfrm>
            <a:off x="1727200" y="2667000"/>
            <a:ext cx="2844800" cy="523875"/>
          </a:xfrm>
          <a:prstGeom prst="rect">
            <a:avLst/>
          </a:prstGeom>
          <a:ln>
            <a:headEnd/>
            <a:tailEnd/>
          </a:ln>
        </p:spPr>
        <p:style>
          <a:lnRef idx="3">
            <a:schemeClr val="lt1"/>
          </a:lnRef>
          <a:fillRef idx="1">
            <a:schemeClr val="dk1"/>
          </a:fillRef>
          <a:effectRef idx="1">
            <a:schemeClr val="dk1"/>
          </a:effectRef>
          <a:fontRef idx="minor">
            <a:schemeClr val="lt1"/>
          </a:fontRef>
        </p:style>
        <p:txBody>
          <a:bodyPr anchor="ctr">
            <a:spAutoFit/>
          </a:bodyPr>
          <a:lstStyle/>
          <a:p>
            <a:pPr>
              <a:defRPr/>
            </a:pPr>
            <a:r>
              <a:rPr lang="en-US" sz="1400" dirty="0">
                <a:solidFill>
                  <a:srgbClr val="FFFF00"/>
                </a:solidFill>
                <a:latin typeface="Arial" pitchFamily="34" charset="0"/>
                <a:ea typeface="Times New Roman" pitchFamily="18" charset="0"/>
                <a:cs typeface="Arial" pitchFamily="34" charset="0"/>
              </a:rPr>
              <a:t> Gram’s stain </a:t>
            </a:r>
            <a:r>
              <a:rPr lang="en-US" sz="1400" dirty="0">
                <a:solidFill>
                  <a:srgbClr val="FFFF00"/>
                </a:solidFill>
                <a:latin typeface="Times New Roman" pitchFamily="18" charset="0"/>
                <a:ea typeface="Times New Roman" pitchFamily="18" charset="0"/>
                <a:cs typeface="Arial" pitchFamily="34" charset="0"/>
                <a:sym typeface="Wingdings" pitchFamily="2" charset="2"/>
              </a:rPr>
              <a:t></a:t>
            </a:r>
            <a:r>
              <a:rPr lang="en-US" sz="1400" dirty="0">
                <a:solidFill>
                  <a:srgbClr val="FFFF00"/>
                </a:solidFill>
                <a:latin typeface="Arial" pitchFamily="34" charset="0"/>
                <a:ea typeface="Times New Roman" pitchFamily="18" charset="0"/>
                <a:cs typeface="Arial" pitchFamily="34" charset="0"/>
              </a:rPr>
              <a:t> G + ve bacilli, Chinese letter.</a:t>
            </a:r>
            <a:r>
              <a:rPr lang="en-US" sz="1400" dirty="0">
                <a:solidFill>
                  <a:srgbClr val="FFFF00"/>
                </a:solidFill>
                <a:latin typeface="Times New Roman" pitchFamily="18" charset="0"/>
                <a:ea typeface="Times New Roman" pitchFamily="18" charset="0"/>
                <a:cs typeface="Arial" pitchFamily="34" charset="0"/>
                <a:sym typeface="Wingdings" pitchFamily="2" charset="2"/>
              </a:rPr>
              <a:t> </a:t>
            </a:r>
          </a:p>
        </p:txBody>
      </p:sp>
      <p:sp>
        <p:nvSpPr>
          <p:cNvPr id="7" name="Rectangle 6"/>
          <p:cNvSpPr/>
          <p:nvPr/>
        </p:nvSpPr>
        <p:spPr>
          <a:xfrm>
            <a:off x="5892800" y="2590800"/>
            <a:ext cx="5181600"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US" dirty="0">
                <a:solidFill>
                  <a:srgbClr val="FFFF00"/>
                </a:solidFill>
                <a:latin typeface="Times New Roman" pitchFamily="18" charset="0"/>
                <a:ea typeface="Times New Roman" pitchFamily="18" charset="0"/>
                <a:cs typeface="Arial" pitchFamily="34" charset="0"/>
                <a:sym typeface="Wingdings" pitchFamily="2" charset="2"/>
              </a:rPr>
              <a:t>Albert's stain </a:t>
            </a:r>
            <a:r>
              <a:rPr lang="en-US" dirty="0">
                <a:solidFill>
                  <a:srgbClr val="FFFF00"/>
                </a:solidFill>
                <a:latin typeface="Arial" pitchFamily="34" charset="0"/>
                <a:ea typeface="Times New Roman" pitchFamily="18" charset="0"/>
                <a:cs typeface="Arial" pitchFamily="34" charset="0"/>
              </a:rPr>
              <a:t> Metachromatic granules (dark), bacilli (green).</a:t>
            </a:r>
            <a:endParaRPr lang="en-US" dirty="0">
              <a:solidFill>
                <a:srgbClr val="FFFF00"/>
              </a:solidFill>
              <a:latin typeface="Times New Roman" pitchFamily="18" charset="0"/>
              <a:ea typeface="Times New Roman" pitchFamily="18" charset="0"/>
              <a:cs typeface="Arial" pitchFamily="34" charset="0"/>
              <a:sym typeface="Wingdings" pitchFamily="2" charset="2"/>
            </a:endParaRPr>
          </a:p>
        </p:txBody>
      </p:sp>
      <p:pic>
        <p:nvPicPr>
          <p:cNvPr id="8" name="Picture 3" descr="E:\البحث وكل مايخص الدراسة\microbiology lab\photo\coryne 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352800"/>
            <a:ext cx="3759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E:\البحث وكل مايخص الدراسة\microbiology lab\photo\Corynebacterium  diphtheriae cells stained by Albert's technique The barred appearance is due to the presence of  polyphosphate inclusions called volutin. Note also the characteristic Chinese-letter arr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3505200"/>
            <a:ext cx="4760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8"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pPr>
            <a:endParaRPr lang="en-US" sz="1200" smtClean="0">
              <a:solidFill>
                <a:srgbClr val="898989"/>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508000" y="7620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2800">
                <a:solidFill>
                  <a:srgbClr val="000000"/>
                </a:solidFill>
                <a:latin typeface="Arial" panose="020B0604020202020204" pitchFamily="34" charset="0"/>
              </a:rPr>
              <a:t>3</a:t>
            </a:r>
            <a:r>
              <a:rPr lang="en-US" altLang="en-US" sz="2800" b="1">
                <a:solidFill>
                  <a:srgbClr val="000000"/>
                </a:solidFill>
                <a:latin typeface="Arial" panose="020B0604020202020204" pitchFamily="34" charset="0"/>
              </a:rPr>
              <a:t>. Culture: </a:t>
            </a:r>
            <a:endParaRPr lang="en-US" altLang="en-US" sz="2800">
              <a:solidFill>
                <a:srgbClr val="000000"/>
              </a:solidFill>
              <a:latin typeface="Arial" panose="020B0604020202020204" pitchFamily="34" charset="0"/>
            </a:endParaRPr>
          </a:p>
        </p:txBody>
      </p:sp>
      <p:sp>
        <p:nvSpPr>
          <p:cNvPr id="233475" name="Rectangle 3"/>
          <p:cNvSpPr>
            <a:spLocks noChangeArrowheads="1"/>
          </p:cNvSpPr>
          <p:nvPr/>
        </p:nvSpPr>
        <p:spPr bwMode="auto">
          <a:xfrm>
            <a:off x="508000" y="16002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AutoNum type="alphaLcPeriod"/>
            </a:pPr>
            <a:r>
              <a:rPr lang="en-US" altLang="en-US" sz="1800" b="1" u="sng">
                <a:solidFill>
                  <a:srgbClr val="000000"/>
                </a:solidFill>
                <a:latin typeface="Arial" panose="020B0604020202020204" pitchFamily="34" charset="0"/>
              </a:rPr>
              <a:t>Loeffler’s agar.</a:t>
            </a:r>
            <a:r>
              <a:rPr lang="en-US" altLang="en-US" sz="1800" b="1">
                <a:solidFill>
                  <a:srgbClr val="000000"/>
                </a:solidFill>
                <a:latin typeface="Arial" panose="020B0604020202020204" pitchFamily="34" charset="0"/>
              </a:rPr>
              <a:t> (Enriched media only)</a:t>
            </a:r>
          </a:p>
          <a:p>
            <a:pPr algn="l" rtl="0" eaLnBrk="1" hangingPunct="1">
              <a:spcBef>
                <a:spcPct val="0"/>
              </a:spcBef>
              <a:buFontTx/>
              <a:buNone/>
            </a:pPr>
            <a:r>
              <a:rPr lang="en-US" altLang="en-US" sz="1800" b="1">
                <a:solidFill>
                  <a:srgbClr val="000000"/>
                </a:solidFill>
                <a:latin typeface="Arial" panose="020B0604020202020204" pitchFamily="34" charset="0"/>
              </a:rPr>
              <a:t>(12-18hr): contains serum or egg</a:t>
            </a:r>
          </a:p>
        </p:txBody>
      </p:sp>
      <p:sp>
        <p:nvSpPr>
          <p:cNvPr id="27652" name="Rectangle 4"/>
          <p:cNvSpPr>
            <a:spLocks noChangeArrowheads="1"/>
          </p:cNvSpPr>
          <p:nvPr/>
        </p:nvSpPr>
        <p:spPr bwMode="auto">
          <a:xfrm>
            <a:off x="609600" y="3886200"/>
            <a:ext cx="6096000" cy="646113"/>
          </a:xfrm>
          <a:prstGeom prst="rect">
            <a:avLst/>
          </a:prstGeom>
          <a:noFill/>
          <a:ln>
            <a:noFill/>
          </a:ln>
          <a:extLst/>
        </p:spPr>
        <p:txBody>
          <a:bodyPr>
            <a:spAutoFit/>
          </a:bodyPr>
          <a:lstStyle/>
          <a:p>
            <a:pPr eaLnBrk="1" hangingPunct="1">
              <a:defRPr/>
            </a:pPr>
            <a:r>
              <a:rPr lang="en-US" b="1" dirty="0">
                <a:solidFill>
                  <a:prstClr val="black"/>
                </a:solidFill>
                <a:effectLst>
                  <a:outerShdw blurRad="38100" dist="38100" dir="2700000" algn="tl">
                    <a:srgbClr val="000000">
                      <a:alpha val="43137"/>
                    </a:srgbClr>
                  </a:outerShdw>
                </a:effectLst>
                <a:latin typeface="Arial" charset="0"/>
                <a:cs typeface="Arial" charset="0"/>
              </a:rPr>
              <a:t>b. </a:t>
            </a:r>
            <a:r>
              <a:rPr lang="en-US" b="1" u="sng" dirty="0">
                <a:solidFill>
                  <a:prstClr val="black"/>
                </a:solidFill>
                <a:effectLst>
                  <a:outerShdw blurRad="38100" dist="38100" dir="2700000" algn="tl">
                    <a:srgbClr val="000000">
                      <a:alpha val="43137"/>
                    </a:srgbClr>
                  </a:outerShdw>
                </a:effectLst>
                <a:latin typeface="Arial" charset="0"/>
                <a:cs typeface="Arial" charset="0"/>
              </a:rPr>
              <a:t>K</a:t>
            </a:r>
            <a:r>
              <a:rPr lang="en-US" b="1" u="sng" baseline="30000" dirty="0">
                <a:solidFill>
                  <a:prstClr val="black"/>
                </a:solidFill>
                <a:effectLst>
                  <a:outerShdw blurRad="38100" dist="38100" dir="2700000" algn="tl">
                    <a:srgbClr val="000000">
                      <a:alpha val="43137"/>
                    </a:srgbClr>
                  </a:outerShdw>
                </a:effectLst>
                <a:latin typeface="Arial" charset="0"/>
                <a:cs typeface="Arial" charset="0"/>
              </a:rPr>
              <a:t>+</a:t>
            </a:r>
            <a:r>
              <a:rPr lang="en-US" b="1" u="sng" dirty="0">
                <a:solidFill>
                  <a:prstClr val="black"/>
                </a:solidFill>
                <a:effectLst>
                  <a:outerShdw blurRad="38100" dist="38100" dir="2700000" algn="tl">
                    <a:srgbClr val="000000">
                      <a:alpha val="43137"/>
                    </a:srgbClr>
                  </a:outerShdw>
                </a:effectLst>
                <a:latin typeface="Arial" charset="0"/>
                <a:cs typeface="Arial" charset="0"/>
              </a:rPr>
              <a:t> tellurite blood agar</a:t>
            </a:r>
            <a:r>
              <a:rPr lang="en-US" b="1" dirty="0">
                <a:solidFill>
                  <a:prstClr val="black"/>
                </a:solidFill>
                <a:effectLst>
                  <a:outerShdw blurRad="38100" dist="38100" dir="2700000" algn="tl">
                    <a:srgbClr val="000000">
                      <a:alpha val="43137"/>
                    </a:srgbClr>
                  </a:outerShdw>
                </a:effectLst>
                <a:latin typeface="Arial" charset="0"/>
                <a:cs typeface="Arial" charset="0"/>
              </a:rPr>
              <a:t> (selective &amp; enrichment media). 48hr</a:t>
            </a:r>
          </a:p>
        </p:txBody>
      </p:sp>
      <p:pic>
        <p:nvPicPr>
          <p:cNvPr id="6" name="Picture 2" descr="E:\البحث وكل مايخص الدراسة\microbiology lab\photo\l28_loefflermedium_sterile_hu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0"/>
            <a:ext cx="45037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E:\البحث وكل مايخص الدراسة\microbiology lab\photo\corynebacterium on tellur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3657600"/>
            <a:ext cx="38655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81600" y="4953000"/>
            <a:ext cx="2336800" cy="3714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dirty="0">
                <a:solidFill>
                  <a:srgbClr val="FFFF00"/>
                </a:solidFill>
              </a:rPr>
              <a:t>Black colonies</a:t>
            </a:r>
          </a:p>
        </p:txBody>
      </p:sp>
      <p:sp>
        <p:nvSpPr>
          <p:cNvPr id="233480" name="Rectangle 11"/>
          <p:cNvSpPr>
            <a:spLocks noChangeArrowheads="1"/>
          </p:cNvSpPr>
          <p:nvPr/>
        </p:nvSpPr>
        <p:spPr bwMode="auto">
          <a:xfrm>
            <a:off x="406400" y="57912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 typeface="Arial" panose="020B0604020202020204" pitchFamily="34" charset="0"/>
              <a:buNone/>
            </a:pPr>
            <a:r>
              <a:rPr lang="en-GB" altLang="en-US" sz="1600" b="1">
                <a:solidFill>
                  <a:srgbClr val="000000"/>
                </a:solidFill>
                <a:latin typeface="Arial" panose="020B0604020202020204" pitchFamily="34" charset="0"/>
              </a:rPr>
              <a:t>Colonies appear gray-black due to tellurite  reduction                        telluride</a:t>
            </a:r>
          </a:p>
        </p:txBody>
      </p:sp>
      <p:sp>
        <p:nvSpPr>
          <p:cNvPr id="14" name="Right Arrow 13"/>
          <p:cNvSpPr/>
          <p:nvPr/>
        </p:nvSpPr>
        <p:spPr>
          <a:xfrm>
            <a:off x="2235200" y="60960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IQ" sz="800" dirty="0">
              <a:solidFill>
                <a:prstClr val="white"/>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Box 1"/>
          <p:cNvSpPr txBox="1">
            <a:spLocks noChangeArrowheads="1"/>
          </p:cNvSpPr>
          <p:nvPr/>
        </p:nvSpPr>
        <p:spPr bwMode="auto">
          <a:xfrm>
            <a:off x="508000" y="838200"/>
            <a:ext cx="711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b="1">
                <a:solidFill>
                  <a:srgbClr val="000000"/>
                </a:solidFill>
                <a:latin typeface="Arial" panose="020B0604020202020204" pitchFamily="34" charset="0"/>
              </a:rPr>
              <a:t>C. Can grow on Blood or chocolate agar:</a:t>
            </a:r>
          </a:p>
        </p:txBody>
      </p:sp>
      <p:pic>
        <p:nvPicPr>
          <p:cNvPr id="3" name="Picture 3" descr="E:\البحث وكل مايخص الدراسة\microbiology lab\photo\coryne_plate_blood agar The bacteria grow into convex and semi-opaque colonies, with a mat-textured sur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548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p:cNvSpPr txBox="1"/>
          <p:nvPr/>
        </p:nvSpPr>
        <p:spPr>
          <a:xfrm>
            <a:off x="6197600" y="2895600"/>
            <a:ext cx="5384800" cy="646113"/>
          </a:xfrm>
          <a:prstGeom prst="rect">
            <a:avLst/>
          </a:prstGeom>
          <a:noFill/>
        </p:spPr>
        <p:txBody>
          <a:bodyPr>
            <a:spAutoFit/>
          </a:bodyPr>
          <a:lstStyle/>
          <a:p>
            <a:pPr eaLnBrk="1" hangingPunct="1">
              <a:defRPr/>
            </a:pPr>
            <a:r>
              <a:rPr lang="en-US" b="1" dirty="0">
                <a:solidFill>
                  <a:prstClr val="black"/>
                </a:solidFill>
                <a:effectLst>
                  <a:outerShdw blurRad="38100" dist="38100" dir="2700000" algn="tl">
                    <a:srgbClr val="000000">
                      <a:alpha val="43137"/>
                    </a:srgbClr>
                  </a:outerShdw>
                </a:effectLst>
                <a:latin typeface="Arial" charset="0"/>
                <a:cs typeface="Arial" charset="0"/>
              </a:rPr>
              <a:t>Corynebacteria on blood agar The bacteria grow into convex and semi-opaque colonies.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90" name="Group 2"/>
          <p:cNvGrpSpPr>
            <a:grpSpLocks/>
          </p:cNvGrpSpPr>
          <p:nvPr/>
        </p:nvGrpSpPr>
        <p:grpSpPr bwMode="auto">
          <a:xfrm>
            <a:off x="203200" y="457200"/>
            <a:ext cx="11379200" cy="6172200"/>
            <a:chOff x="360" y="2181"/>
            <a:chExt cx="10571" cy="4069"/>
          </a:xfrm>
        </p:grpSpPr>
        <p:sp>
          <p:nvSpPr>
            <p:cNvPr id="37891" name="Text Box 3"/>
            <p:cNvSpPr txBox="1">
              <a:spLocks noChangeArrowheads="1"/>
            </p:cNvSpPr>
            <p:nvPr/>
          </p:nvSpPr>
          <p:spPr bwMode="auto">
            <a:xfrm>
              <a:off x="4796" y="2181"/>
              <a:ext cx="2160" cy="30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Bacterial shape</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892" name="AutoShape 4"/>
            <p:cNvSpPr>
              <a:spLocks/>
            </p:cNvSpPr>
            <p:nvPr/>
          </p:nvSpPr>
          <p:spPr bwMode="auto">
            <a:xfrm rot="5400000">
              <a:off x="5736" y="-251"/>
              <a:ext cx="474" cy="5940"/>
            </a:xfrm>
            <a:prstGeom prst="leftBrace">
              <a:avLst>
                <a:gd name="adj1" fmla="val 68750"/>
                <a:gd name="adj2" fmla="val 51764"/>
              </a:avLst>
            </a:prstGeom>
            <a:noFill/>
            <a:ln w="9525">
              <a:solidFill>
                <a:srgbClr val="000000"/>
              </a:solidFill>
              <a:round/>
              <a:headEnd/>
              <a:tailEnd/>
            </a:ln>
          </p:spPr>
          <p:txBody>
            <a:bodyPr/>
            <a:lstStyle/>
            <a:p>
              <a:pPr eaLnBrk="1" hangingPunct="1">
                <a:defRPr/>
              </a:pPr>
              <a:endParaRPr lang="en-US" sz="1600" b="1" dirty="0">
                <a:solidFill>
                  <a:prstClr val="white"/>
                </a:solidFill>
                <a:effectLst>
                  <a:outerShdw blurRad="38100" dist="38100" dir="2700000" algn="tl">
                    <a:srgbClr val="000000">
                      <a:alpha val="43137"/>
                    </a:srgbClr>
                  </a:outerShdw>
                </a:effectLst>
                <a:latin typeface="Arial" charset="0"/>
                <a:cs typeface="Arial" charset="0"/>
              </a:endParaRPr>
            </a:p>
          </p:txBody>
        </p:sp>
        <p:sp>
          <p:nvSpPr>
            <p:cNvPr id="37893" name="Text Box 5"/>
            <p:cNvSpPr txBox="1">
              <a:spLocks noChangeArrowheads="1"/>
            </p:cNvSpPr>
            <p:nvPr/>
          </p:nvSpPr>
          <p:spPr bwMode="auto">
            <a:xfrm>
              <a:off x="2505" y="3015"/>
              <a:ext cx="1080" cy="32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Bacilli</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894" name="Text Box 6"/>
            <p:cNvSpPr txBox="1">
              <a:spLocks noChangeArrowheads="1"/>
            </p:cNvSpPr>
            <p:nvPr/>
          </p:nvSpPr>
          <p:spPr bwMode="auto">
            <a:xfrm>
              <a:off x="8460" y="2985"/>
              <a:ext cx="1080" cy="40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err="1">
                  <a:solidFill>
                    <a:prstClr val="black"/>
                  </a:solidFill>
                  <a:effectLst>
                    <a:outerShdw blurRad="38100" dist="38100" dir="2700000" algn="tl">
                      <a:srgbClr val="000000">
                        <a:alpha val="43137"/>
                      </a:srgbClr>
                    </a:outerShdw>
                  </a:effectLst>
                  <a:ea typeface="Arial" pitchFamily="34" charset="0"/>
                  <a:cs typeface="Arial" pitchFamily="34" charset="0"/>
                </a:rPr>
                <a:t>Cocci</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895" name="AutoShape 7"/>
            <p:cNvSpPr>
              <a:spLocks/>
            </p:cNvSpPr>
            <p:nvPr/>
          </p:nvSpPr>
          <p:spPr bwMode="auto">
            <a:xfrm rot="5400000">
              <a:off x="8820" y="2708"/>
              <a:ext cx="360" cy="1801"/>
            </a:xfrm>
            <a:prstGeom prst="leftBrace">
              <a:avLst>
                <a:gd name="adj1" fmla="val 41667"/>
                <a:gd name="adj2" fmla="val 50000"/>
              </a:avLst>
            </a:prstGeom>
            <a:noFill/>
            <a:ln w="9525">
              <a:solidFill>
                <a:srgbClr val="000000"/>
              </a:solidFill>
              <a:round/>
              <a:headEnd/>
              <a:tailEnd/>
            </a:ln>
          </p:spPr>
          <p:txBody>
            <a:bodyPr/>
            <a:lstStyle/>
            <a:p>
              <a:pPr eaLnBrk="1" hangingPunct="1">
                <a:defRPr/>
              </a:pPr>
              <a:endParaRPr lang="en-US" sz="1600" b="1">
                <a:solidFill>
                  <a:prstClr val="white"/>
                </a:solidFill>
                <a:effectLst>
                  <a:outerShdw blurRad="38100" dist="38100" dir="2700000" algn="tl">
                    <a:srgbClr val="000000">
                      <a:alpha val="43137"/>
                    </a:srgbClr>
                  </a:outerShdw>
                </a:effectLst>
                <a:latin typeface="Arial" charset="0"/>
                <a:cs typeface="Arial" charset="0"/>
              </a:endParaRPr>
            </a:p>
          </p:txBody>
        </p:sp>
        <p:sp>
          <p:nvSpPr>
            <p:cNvPr id="37896" name="AutoShape 8"/>
            <p:cNvSpPr>
              <a:spLocks/>
            </p:cNvSpPr>
            <p:nvPr/>
          </p:nvSpPr>
          <p:spPr bwMode="auto">
            <a:xfrm rot="5400000">
              <a:off x="2880" y="2708"/>
              <a:ext cx="360" cy="1801"/>
            </a:xfrm>
            <a:prstGeom prst="leftBrace">
              <a:avLst>
                <a:gd name="adj1" fmla="val 41667"/>
                <a:gd name="adj2" fmla="val 50000"/>
              </a:avLst>
            </a:prstGeom>
            <a:noFill/>
            <a:ln w="9525">
              <a:solidFill>
                <a:srgbClr val="000000"/>
              </a:solidFill>
              <a:round/>
              <a:headEnd/>
              <a:tailEnd/>
            </a:ln>
          </p:spPr>
          <p:txBody>
            <a:bodyPr/>
            <a:lstStyle/>
            <a:p>
              <a:pPr eaLnBrk="1" hangingPunct="1">
                <a:defRPr/>
              </a:pPr>
              <a:endParaRPr lang="en-US" sz="1600" b="1">
                <a:solidFill>
                  <a:prstClr val="white"/>
                </a:solidFill>
                <a:effectLst>
                  <a:outerShdw blurRad="38100" dist="38100" dir="2700000" algn="tl">
                    <a:srgbClr val="000000">
                      <a:alpha val="43137"/>
                    </a:srgbClr>
                  </a:outerShdw>
                </a:effectLst>
                <a:latin typeface="Arial" charset="0"/>
                <a:cs typeface="Arial" charset="0"/>
              </a:endParaRPr>
            </a:p>
          </p:txBody>
        </p:sp>
        <p:sp>
          <p:nvSpPr>
            <p:cNvPr id="37897" name="Text Box 9"/>
            <p:cNvSpPr txBox="1">
              <a:spLocks noChangeArrowheads="1"/>
            </p:cNvSpPr>
            <p:nvPr/>
          </p:nvSpPr>
          <p:spPr bwMode="auto">
            <a:xfrm>
              <a:off x="1620" y="3780"/>
              <a:ext cx="1383" cy="3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Gram +ve</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17106" name="Group 10"/>
            <p:cNvGrpSpPr>
              <a:grpSpLocks/>
            </p:cNvGrpSpPr>
            <p:nvPr/>
          </p:nvGrpSpPr>
          <p:grpSpPr bwMode="auto">
            <a:xfrm>
              <a:off x="6967" y="3780"/>
              <a:ext cx="3964" cy="1345"/>
              <a:chOff x="7642" y="3780"/>
              <a:chExt cx="3964" cy="1345"/>
            </a:xfrm>
          </p:grpSpPr>
          <p:sp>
            <p:nvSpPr>
              <p:cNvPr id="37899" name="Text Box 11"/>
              <p:cNvSpPr txBox="1">
                <a:spLocks noChangeArrowheads="1"/>
              </p:cNvSpPr>
              <p:nvPr/>
            </p:nvSpPr>
            <p:spPr bwMode="auto">
              <a:xfrm>
                <a:off x="8190" y="3780"/>
                <a:ext cx="1339" cy="3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Gram –ve</a:t>
                </a:r>
                <a:endParaRPr lang="en-US" sz="1600" b="1" dirty="0">
                  <a:solidFill>
                    <a:prstClr val="black"/>
                  </a:solidFill>
                  <a:effectLst>
                    <a:outerShdw blurRad="38100" dist="38100" dir="2700000" algn="tl">
                      <a:srgbClr val="000000">
                        <a:alpha val="43137"/>
                      </a:srgbClr>
                    </a:outerShdw>
                  </a:effectLst>
                  <a:latin typeface="Arial" pitchFamily="34" charset="0"/>
                  <a:ea typeface="Arial" pitchFamily="34" charset="0"/>
                  <a:cs typeface="Arial" pitchFamily="34" charset="0"/>
                </a:endParaRPr>
              </a:p>
              <a:p>
                <a:pPr algn="ctr" eaLnBrk="1" hangingPunct="1">
                  <a:spcAft>
                    <a:spcPts val="1000"/>
                  </a:spcAft>
                  <a:defRPr/>
                </a:pPr>
                <a:endParaRPr lang="en-US" sz="1600" b="1" dirty="0">
                  <a:solidFill>
                    <a:prstClr val="white"/>
                  </a:solidFill>
                  <a:effectLst>
                    <a:outerShdw blurRad="38100" dist="38100" dir="2700000" algn="tl">
                      <a:srgbClr val="000000">
                        <a:alpha val="43137"/>
                      </a:srgbClr>
                    </a:outerShdw>
                  </a:effectLst>
                  <a:latin typeface="Arial" pitchFamily="34" charset="0"/>
                  <a:ea typeface="Arial" pitchFamily="34" charset="0"/>
                  <a:cs typeface="Arial" pitchFamily="34" charset="0"/>
                </a:endParaRPr>
              </a:p>
              <a:p>
                <a:pPr eaLnBrk="1" hangingPunct="1">
                  <a:defRPr/>
                </a:pPr>
                <a:endParaRPr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00" name="Text Box 12"/>
              <p:cNvSpPr txBox="1">
                <a:spLocks noChangeArrowheads="1"/>
              </p:cNvSpPr>
              <p:nvPr/>
            </p:nvSpPr>
            <p:spPr bwMode="auto">
              <a:xfrm>
                <a:off x="10080" y="3780"/>
                <a:ext cx="1431" cy="3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Gram +ve</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901" name="Line 13"/>
              <p:cNvSpPr>
                <a:spLocks noChangeShapeType="1"/>
              </p:cNvSpPr>
              <p:nvPr/>
            </p:nvSpPr>
            <p:spPr bwMode="auto">
              <a:xfrm>
                <a:off x="8774" y="4240"/>
                <a:ext cx="0" cy="180"/>
              </a:xfrm>
              <a:prstGeom prst="line">
                <a:avLst/>
              </a:prstGeom>
              <a:noFill/>
              <a:ln w="9525">
                <a:solidFill>
                  <a:srgbClr val="000000"/>
                </a:solidFill>
                <a:round/>
                <a:headEnd/>
                <a:tailEnd type="triangle" w="med" len="med"/>
              </a:ln>
            </p:spPr>
            <p:txBody>
              <a:bodyPr/>
              <a:lstStyle/>
              <a:p>
                <a:pPr eaLnBrk="1" hangingPunct="1">
                  <a:defRPr/>
                </a:pPr>
                <a:endParaRPr lang="en-US" sz="1600" b="1">
                  <a:solidFill>
                    <a:prstClr val="white"/>
                  </a:solidFill>
                  <a:effectLst>
                    <a:outerShdw blurRad="38100" dist="38100" dir="2700000" algn="tl">
                      <a:srgbClr val="000000">
                        <a:alpha val="43137"/>
                      </a:srgbClr>
                    </a:outerShdw>
                  </a:effectLst>
                  <a:latin typeface="Arial" charset="0"/>
                  <a:cs typeface="Arial" charset="0"/>
                </a:endParaRPr>
              </a:p>
            </p:txBody>
          </p:sp>
          <p:sp>
            <p:nvSpPr>
              <p:cNvPr id="37902" name="Text Box 14"/>
              <p:cNvSpPr txBox="1">
                <a:spLocks noChangeArrowheads="1"/>
              </p:cNvSpPr>
              <p:nvPr/>
            </p:nvSpPr>
            <p:spPr bwMode="auto">
              <a:xfrm>
                <a:off x="7642" y="4492"/>
                <a:ext cx="1878" cy="35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Neisseria spp.</a:t>
                </a:r>
              </a:p>
              <a:p>
                <a:pPr algn="ctr" eaLnBrk="1" hangingPunct="1">
                  <a:spcAft>
                    <a:spcPts val="1000"/>
                  </a:spcAft>
                  <a:defRPr/>
                </a:pPr>
                <a:endParaRPr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eaLnBrk="1" hangingPunct="1">
                  <a:defRPr/>
                </a:pPr>
                <a:endParaRPr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03" name="Line 15"/>
              <p:cNvSpPr>
                <a:spLocks noChangeShapeType="1"/>
              </p:cNvSpPr>
              <p:nvPr/>
            </p:nvSpPr>
            <p:spPr bwMode="auto">
              <a:xfrm>
                <a:off x="10757" y="4240"/>
                <a:ext cx="0" cy="180"/>
              </a:xfrm>
              <a:prstGeom prst="line">
                <a:avLst/>
              </a:prstGeom>
              <a:noFill/>
              <a:ln w="9525">
                <a:solidFill>
                  <a:srgbClr val="000000"/>
                </a:solidFill>
                <a:round/>
                <a:headEnd/>
                <a:tailEnd type="triangle" w="med" len="med"/>
              </a:ln>
            </p:spPr>
            <p:txBody>
              <a:bodyPr/>
              <a:lstStyle/>
              <a:p>
                <a:pPr eaLnBrk="1" hangingPunct="1">
                  <a:defRPr/>
                </a:pPr>
                <a:endParaRPr lang="en-US" sz="1600" b="1">
                  <a:solidFill>
                    <a:prstClr val="white"/>
                  </a:solidFill>
                  <a:effectLst>
                    <a:outerShdw blurRad="38100" dist="38100" dir="2700000" algn="tl">
                      <a:srgbClr val="000000">
                        <a:alpha val="43137"/>
                      </a:srgbClr>
                    </a:outerShdw>
                  </a:effectLst>
                  <a:latin typeface="Arial" charset="0"/>
                  <a:cs typeface="Arial" charset="0"/>
                </a:endParaRPr>
              </a:p>
            </p:txBody>
          </p:sp>
          <p:sp>
            <p:nvSpPr>
              <p:cNvPr id="37904" name="Text Box 16"/>
              <p:cNvSpPr txBox="1">
                <a:spLocks noChangeArrowheads="1"/>
              </p:cNvSpPr>
              <p:nvPr/>
            </p:nvSpPr>
            <p:spPr bwMode="auto">
              <a:xfrm>
                <a:off x="9718" y="4492"/>
                <a:ext cx="1888" cy="63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Staphylococcus</a:t>
                </a:r>
              </a:p>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Streptococcus</a:t>
                </a:r>
              </a:p>
              <a:p>
                <a:pPr algn="ctr" eaLnBrk="1" hangingPunct="1">
                  <a:spcAft>
                    <a:spcPts val="1000"/>
                  </a:spcAft>
                  <a:defRPr/>
                </a:pPr>
                <a:endParaRPr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eaLnBrk="1" hangingPunct="1">
                  <a:defRPr/>
                </a:pPr>
                <a:endParaRPr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17107" name="Group 17"/>
            <p:cNvGrpSpPr>
              <a:grpSpLocks/>
            </p:cNvGrpSpPr>
            <p:nvPr/>
          </p:nvGrpSpPr>
          <p:grpSpPr bwMode="auto">
            <a:xfrm>
              <a:off x="3420" y="3780"/>
              <a:ext cx="1470" cy="540"/>
              <a:chOff x="2700" y="3780"/>
              <a:chExt cx="1470" cy="540"/>
            </a:xfrm>
          </p:grpSpPr>
          <p:sp>
            <p:nvSpPr>
              <p:cNvPr id="37906" name="Text Box 18"/>
              <p:cNvSpPr txBox="1">
                <a:spLocks noChangeArrowheads="1"/>
              </p:cNvSpPr>
              <p:nvPr/>
            </p:nvSpPr>
            <p:spPr bwMode="auto">
              <a:xfrm>
                <a:off x="2700" y="3780"/>
                <a:ext cx="1470" cy="3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Gram -ve</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907" name="Line 19"/>
              <p:cNvSpPr>
                <a:spLocks noChangeShapeType="1"/>
              </p:cNvSpPr>
              <p:nvPr/>
            </p:nvSpPr>
            <p:spPr bwMode="auto">
              <a:xfrm>
                <a:off x="3240" y="4140"/>
                <a:ext cx="0" cy="180"/>
              </a:xfrm>
              <a:prstGeom prst="line">
                <a:avLst/>
              </a:prstGeom>
              <a:noFill/>
              <a:ln w="9525">
                <a:solidFill>
                  <a:srgbClr val="000000"/>
                </a:solidFill>
                <a:round/>
                <a:headEnd/>
                <a:tailEnd type="triangle" w="med" len="med"/>
              </a:ln>
            </p:spPr>
            <p:txBody>
              <a:bodyPr/>
              <a:lstStyle/>
              <a:p>
                <a:pPr eaLnBrk="1" hangingPunct="1">
                  <a:defRPr/>
                </a:pPr>
                <a:endParaRPr lang="en-US" sz="1600" b="1">
                  <a:solidFill>
                    <a:prstClr val="white"/>
                  </a:solidFill>
                  <a:effectLst>
                    <a:outerShdw blurRad="38100" dist="38100" dir="2700000" algn="tl">
                      <a:srgbClr val="000000">
                        <a:alpha val="43137"/>
                      </a:srgbClr>
                    </a:outerShdw>
                  </a:effectLst>
                  <a:latin typeface="Arial" charset="0"/>
                  <a:cs typeface="Arial" charset="0"/>
                </a:endParaRPr>
              </a:p>
            </p:txBody>
          </p:sp>
        </p:grpSp>
        <p:sp>
          <p:nvSpPr>
            <p:cNvPr id="37908" name="Text Box 20"/>
            <p:cNvSpPr txBox="1">
              <a:spLocks noChangeArrowheads="1"/>
            </p:cNvSpPr>
            <p:nvPr/>
          </p:nvSpPr>
          <p:spPr bwMode="auto">
            <a:xfrm>
              <a:off x="3758" y="4441"/>
              <a:ext cx="2265" cy="30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Enterobacteriaceae</a:t>
              </a:r>
            </a:p>
            <a:p>
              <a:pPr algn="ctr" eaLnBrk="1" hangingPunct="1">
                <a:spcAft>
                  <a:spcPts val="1000"/>
                </a:spcAft>
                <a:defRPr/>
              </a:pPr>
              <a:endParaRPr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eaLnBrk="1" hangingPunct="1">
                <a:defRPr/>
              </a:pPr>
              <a:endParaRPr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09" name="Line 21"/>
            <p:cNvSpPr>
              <a:spLocks noChangeShapeType="1"/>
            </p:cNvSpPr>
            <p:nvPr/>
          </p:nvSpPr>
          <p:spPr bwMode="auto">
            <a:xfrm>
              <a:off x="2159" y="4140"/>
              <a:ext cx="0" cy="720"/>
            </a:xfrm>
            <a:prstGeom prst="line">
              <a:avLst/>
            </a:prstGeom>
            <a:noFill/>
            <a:ln w="9525">
              <a:solidFill>
                <a:srgbClr val="000000"/>
              </a:solidFill>
              <a:round/>
              <a:headEnd/>
              <a:tailEnd type="triangle" w="med" len="med"/>
            </a:ln>
          </p:spPr>
          <p:txBody>
            <a:bodyPr/>
            <a:lstStyle/>
            <a:p>
              <a:pPr eaLnBrk="1" hangingPunct="1">
                <a:defRPr/>
              </a:pPr>
              <a:endParaRPr lang="en-US" sz="1600" b="1" dirty="0">
                <a:solidFill>
                  <a:prstClr val="white"/>
                </a:solidFill>
                <a:effectLst>
                  <a:outerShdw blurRad="38100" dist="38100" dir="2700000" algn="tl">
                    <a:srgbClr val="000000">
                      <a:alpha val="43137"/>
                    </a:srgbClr>
                  </a:outerShdw>
                </a:effectLst>
                <a:latin typeface="Arial" charset="0"/>
                <a:cs typeface="Arial" charset="0"/>
              </a:endParaRPr>
            </a:p>
          </p:txBody>
        </p:sp>
        <p:sp>
          <p:nvSpPr>
            <p:cNvPr id="37910" name="AutoShape 22"/>
            <p:cNvSpPr>
              <a:spLocks/>
            </p:cNvSpPr>
            <p:nvPr/>
          </p:nvSpPr>
          <p:spPr bwMode="auto">
            <a:xfrm rot="5400000">
              <a:off x="2700" y="4012"/>
              <a:ext cx="360" cy="2161"/>
            </a:xfrm>
            <a:prstGeom prst="leftBrace">
              <a:avLst>
                <a:gd name="adj1" fmla="val 50000"/>
                <a:gd name="adj2" fmla="val 83333"/>
              </a:avLst>
            </a:prstGeom>
            <a:noFill/>
            <a:ln w="9525">
              <a:solidFill>
                <a:srgbClr val="000000"/>
              </a:solidFill>
              <a:round/>
              <a:headEnd/>
              <a:tailEnd/>
            </a:ln>
          </p:spPr>
          <p:txBody>
            <a:bodyPr/>
            <a:lstStyle/>
            <a:p>
              <a:pPr eaLnBrk="1" hangingPunct="1">
                <a:defRPr/>
              </a:pPr>
              <a:endParaRPr lang="en-US" sz="1600" b="1" dirty="0">
                <a:solidFill>
                  <a:prstClr val="white"/>
                </a:solidFill>
                <a:effectLst>
                  <a:outerShdw blurRad="38100" dist="38100" dir="2700000" algn="tl">
                    <a:srgbClr val="000000">
                      <a:alpha val="43137"/>
                    </a:srgbClr>
                  </a:outerShdw>
                </a:effectLst>
                <a:latin typeface="Arial" charset="0"/>
                <a:cs typeface="Arial" charset="0"/>
              </a:endParaRPr>
            </a:p>
          </p:txBody>
        </p:sp>
        <p:sp>
          <p:nvSpPr>
            <p:cNvPr id="37911" name="Text Box 23"/>
            <p:cNvSpPr txBox="1">
              <a:spLocks noChangeArrowheads="1"/>
            </p:cNvSpPr>
            <p:nvPr/>
          </p:nvSpPr>
          <p:spPr bwMode="auto">
            <a:xfrm>
              <a:off x="360" y="5220"/>
              <a:ext cx="2926" cy="103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Spore forming:</a:t>
              </a:r>
            </a:p>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1. Bacillus spp. (aerobic)</a:t>
              </a:r>
            </a:p>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2. Clostridium spp. (anaerobic)</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37912" name="Text Box 24"/>
            <p:cNvSpPr txBox="1">
              <a:spLocks noChangeArrowheads="1"/>
            </p:cNvSpPr>
            <p:nvPr/>
          </p:nvSpPr>
          <p:spPr bwMode="auto">
            <a:xfrm>
              <a:off x="3475" y="5295"/>
              <a:ext cx="2610" cy="77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Non - spore forming:</a:t>
              </a:r>
            </a:p>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1. Corynebacteria spp.</a:t>
              </a:r>
            </a:p>
            <a:p>
              <a:pPr algn="ctr" eaLnBrk="1" hangingPunct="1">
                <a:spcAft>
                  <a:spcPts val="1000"/>
                </a:spcAft>
                <a:defRPr/>
              </a:pPr>
              <a:r>
                <a:rPr lang="en-US" sz="1600" b="1" dirty="0">
                  <a:solidFill>
                    <a:prstClr val="black"/>
                  </a:solidFill>
                  <a:effectLst>
                    <a:outerShdw blurRad="38100" dist="38100" dir="2700000" algn="tl">
                      <a:srgbClr val="000000">
                        <a:alpha val="43137"/>
                      </a:srgbClr>
                    </a:outerShdw>
                  </a:effectLst>
                  <a:ea typeface="Arial" pitchFamily="34" charset="0"/>
                  <a:cs typeface="Arial" pitchFamily="34" charset="0"/>
                </a:rPr>
                <a:t>2. Listeria spp.</a:t>
              </a: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Content Placeholder 2"/>
          <p:cNvSpPr>
            <a:spLocks noGrp="1"/>
          </p:cNvSpPr>
          <p:nvPr>
            <p:ph idx="1"/>
          </p:nvPr>
        </p:nvSpPr>
        <p:spPr>
          <a:xfrm>
            <a:off x="1358900" y="0"/>
            <a:ext cx="10833100" cy="6426200"/>
          </a:xfrm>
        </p:spPr>
        <p:txBody>
          <a:bodyPr/>
          <a:lstStyle/>
          <a:p>
            <a:pPr marL="82550" indent="0">
              <a:lnSpc>
                <a:spcPct val="150000"/>
              </a:lnSpc>
              <a:buFont typeface="Wingdings 2" panose="05020102010507070707" pitchFamily="18" charset="2"/>
              <a:buNone/>
            </a:pPr>
            <a:r>
              <a:rPr lang="en-US" sz="4800" b="1" smtClean="0">
                <a:solidFill>
                  <a:srgbClr val="0070C0"/>
                </a:solidFill>
                <a:latin typeface="Times New Roman" panose="02020603050405020304" pitchFamily="18" charset="0"/>
                <a:cs typeface="Times New Roman" panose="02020603050405020304" pitchFamily="18" charset="0"/>
              </a:rPr>
              <a:t>In vivo and in vitro tests:</a:t>
            </a:r>
            <a:endParaRPr lang="en-US" sz="2800" b="1" smtClean="0">
              <a:solidFill>
                <a:srgbClr val="0070C0"/>
              </a:solidFill>
              <a:latin typeface="Verdana" panose="020B0604030504040204" pitchFamily="34" charset="0"/>
              <a:cs typeface="Times New Roman" panose="02020603050405020304" pitchFamily="18" charset="0"/>
            </a:endParaRPr>
          </a:p>
          <a:p>
            <a:pPr marL="82550" indent="0"/>
            <a:r>
              <a:rPr lang="en-US" sz="3600" b="1" smtClean="0">
                <a:solidFill>
                  <a:srgbClr val="FF0000"/>
                </a:solidFill>
                <a:latin typeface="Times New Roman" panose="02020603050405020304" pitchFamily="18" charset="0"/>
                <a:cs typeface="Times New Roman" panose="02020603050405020304" pitchFamily="18" charset="0"/>
              </a:rPr>
              <a:t>Elek's test for toxigenicity</a:t>
            </a:r>
            <a:r>
              <a:rPr lang="en-US" b="1" smtClean="0">
                <a:latin typeface="Times New Roman" panose="02020603050405020304" pitchFamily="18" charset="0"/>
                <a:cs typeface="Times New Roman" panose="02020603050405020304" pitchFamily="18" charset="0"/>
              </a:rPr>
              <a:t>:</a:t>
            </a:r>
          </a:p>
          <a:p>
            <a:pPr marL="82550" indent="0" algn="just">
              <a:buFont typeface="Wingdings 2" panose="05020102010507070707" pitchFamily="18" charset="2"/>
              <a:buNone/>
            </a:pPr>
            <a:r>
              <a:rPr lang="en-US" sz="3600" smtClean="0">
                <a:latin typeface="Times New Roman" panose="02020603050405020304" pitchFamily="18" charset="0"/>
                <a:cs typeface="Times New Roman" panose="02020603050405020304" pitchFamily="18" charset="0"/>
              </a:rPr>
              <a:t> It is an in vitro test performed only in reference to public health laboratories in order to know if the organism is able to produce the diphtheria toxin or not.   Filter paper strep containing antitoxin is placed on agar plate. The tested culture is streaked across the plate .after 48 hours the antitoxin precipitates the toxin, resulting in the formation of bands between the filter paper and the bacterial growth.</a:t>
            </a:r>
            <a:endParaRPr lang="ar-IQ" sz="3600" smtClean="0"/>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411163"/>
            <a:ext cx="10139363"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p:cNvSpPr>
            <a:spLocks noChangeArrowheads="1"/>
          </p:cNvSpPr>
          <p:nvPr/>
        </p:nvSpPr>
        <p:spPr bwMode="auto">
          <a:xfrm>
            <a:off x="203200" y="56197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r>
              <a:rPr lang="en-US" altLang="en-US" sz="2000" b="1">
                <a:solidFill>
                  <a:srgbClr val="000000"/>
                </a:solidFill>
                <a:latin typeface="Arial" panose="020B0604020202020204" pitchFamily="34" charset="0"/>
                <a:cs typeface="Times New Roman" panose="02020603050405020304" pitchFamily="18" charset="0"/>
              </a:rPr>
              <a:t>4. Virulence test (Toxin production test):</a:t>
            </a:r>
            <a:endParaRPr lang="en-US" altLang="en-US" sz="2800" b="1">
              <a:solidFill>
                <a:srgbClr val="000000"/>
              </a:solidFill>
              <a:latin typeface="Arial" panose="020B0604020202020204" pitchFamily="34" charset="0"/>
            </a:endParaRPr>
          </a:p>
        </p:txBody>
      </p:sp>
      <p:sp>
        <p:nvSpPr>
          <p:cNvPr id="237571" name="Rectangle 2"/>
          <p:cNvSpPr>
            <a:spLocks noChangeArrowheads="1"/>
          </p:cNvSpPr>
          <p:nvPr/>
        </p:nvSpPr>
        <p:spPr bwMode="auto">
          <a:xfrm>
            <a:off x="914400" y="1143000"/>
            <a:ext cx="264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a:solidFill>
                  <a:srgbClr val="000000"/>
                </a:solidFill>
                <a:latin typeface="Arial" panose="020B0604020202020204" pitchFamily="34" charset="0"/>
              </a:rPr>
              <a:t>a.  </a:t>
            </a:r>
            <a:r>
              <a:rPr lang="en-US" altLang="en-US" sz="1800" u="sng">
                <a:solidFill>
                  <a:srgbClr val="000000"/>
                </a:solidFill>
                <a:latin typeface="Arial" panose="020B0604020202020204" pitchFamily="34" charset="0"/>
              </a:rPr>
              <a:t>Guinea pigs lethality</a:t>
            </a:r>
            <a:r>
              <a:rPr lang="en-US" altLang="en-US" sz="1800">
                <a:solidFill>
                  <a:srgbClr val="000000"/>
                </a:solidFill>
                <a:latin typeface="Arial" panose="020B0604020202020204" pitchFamily="34" charset="0"/>
              </a:rPr>
              <a:t> </a:t>
            </a:r>
          </a:p>
        </p:txBody>
      </p:sp>
      <p:sp>
        <p:nvSpPr>
          <p:cNvPr id="237572" name="Rectangle 3"/>
          <p:cNvSpPr>
            <a:spLocks noChangeArrowheads="1"/>
          </p:cNvSpPr>
          <p:nvPr/>
        </p:nvSpPr>
        <p:spPr bwMode="auto">
          <a:xfrm>
            <a:off x="914400" y="1600200"/>
            <a:ext cx="361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altLang="en-US" sz="1800">
                <a:solidFill>
                  <a:srgbClr val="000000"/>
                </a:solidFill>
                <a:latin typeface="Arial" panose="020B0604020202020204" pitchFamily="34" charset="0"/>
              </a:rPr>
              <a:t>b.  </a:t>
            </a:r>
            <a:r>
              <a:rPr lang="en-US" altLang="en-US" sz="1800" u="sng">
                <a:solidFill>
                  <a:srgbClr val="000000"/>
                </a:solidFill>
                <a:latin typeface="Arial" panose="020B0604020202020204" pitchFamily="34" charset="0"/>
              </a:rPr>
              <a:t>Gel-diffusion test (ELICK test):</a:t>
            </a:r>
            <a:endParaRPr lang="en-US" altLang="en-US" sz="1800">
              <a:solidFill>
                <a:srgbClr val="000000"/>
              </a:solidFill>
              <a:latin typeface="Arial" panose="020B0604020202020204" pitchFamily="34" charset="0"/>
            </a:endParaRPr>
          </a:p>
        </p:txBody>
      </p:sp>
      <p:pic>
        <p:nvPicPr>
          <p:cNvPr id="5" name="Picture 2" descr="E:\البحث وكل مايخص الدراسة\microbiology lab\photo\el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133600"/>
            <a:ext cx="1046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5"/>
          <p:cNvGrpSpPr>
            <a:grpSpLocks/>
          </p:cNvGrpSpPr>
          <p:nvPr/>
        </p:nvGrpSpPr>
        <p:grpSpPr bwMode="auto">
          <a:xfrm>
            <a:off x="1117600" y="3657600"/>
            <a:ext cx="2844800" cy="874713"/>
            <a:chOff x="838200" y="1981200"/>
            <a:chExt cx="2133600" cy="874713"/>
          </a:xfrm>
        </p:grpSpPr>
        <p:cxnSp>
          <p:nvCxnSpPr>
            <p:cNvPr id="7" name="Straight Arrow Connector 6"/>
            <p:cNvCxnSpPr/>
            <p:nvPr/>
          </p:nvCxnSpPr>
          <p:spPr>
            <a:xfrm flipV="1">
              <a:off x="2286000" y="1981200"/>
              <a:ext cx="6858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7576" name="TextBox 7"/>
            <p:cNvSpPr txBox="1">
              <a:spLocks noChangeArrowheads="1"/>
            </p:cNvSpPr>
            <p:nvPr/>
          </p:nvSpPr>
          <p:spPr bwMode="auto">
            <a:xfrm>
              <a:off x="838200" y="22098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en-US" sz="1800">
                  <a:solidFill>
                    <a:srgbClr val="FFFFFF"/>
                  </a:solidFill>
                </a:rPr>
                <a:t>Line of precipitation</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0" y="0"/>
            <a:ext cx="10833100" cy="6135688"/>
          </a:xfrm>
        </p:spPr>
        <p:txBody>
          <a:bodyPr/>
          <a:lstStyle/>
          <a:p>
            <a:pPr marL="342900" indent="-342900">
              <a:lnSpc>
                <a:spcPct val="150000"/>
              </a:lnSpc>
              <a:buFont typeface="Symbol" panose="05050102010706020507" pitchFamily="18" charset="2"/>
              <a:buChar char=""/>
              <a:tabLst>
                <a:tab pos="228600" algn="l"/>
              </a:tabLst>
              <a:defRPr/>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 vivo Schick's </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test;</a:t>
            </a:r>
          </a:p>
          <a:p>
            <a:pPr marL="0" indent="0" algn="just">
              <a:lnSpc>
                <a:spcPct val="150000"/>
              </a:lnSpc>
              <a:buFont typeface="Wingdings 2" panose="05020102010507070707" pitchFamily="18" charset="2"/>
              <a:buNone/>
              <a:tabLst>
                <a:tab pos="228600" algn="l"/>
              </a:tabLst>
              <a:defRPr/>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intradermal injection of 0.1 ml of purified toxin. If a person does not have enough </a:t>
            </a:r>
            <a:r>
              <a:rPr lang="en-US"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tooltip="Antibodies"/>
              </a:rPr>
              <a:t>antibodies</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neutralize that toxin, the skin around the injected area will become red and swollen, indicating a positive result. This swelling disappears after a few days. If the person has immunity, then little or no swelling and redness will occur, indicating a negative result.                                </a:t>
            </a:r>
            <a:endParaRPr lang="en-US" sz="16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defRPr/>
            </a:pPr>
            <a:endParaRPr lang="ar-IQ" dirty="0"/>
          </a:p>
        </p:txBody>
      </p:sp>
    </p:spTree>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49500"/>
            <a:ext cx="10363200" cy="1223963"/>
          </a:xfrm>
        </p:spPr>
        <p:txBody>
          <a:bodyPr rtlCol="0">
            <a:normAutofit fontScale="90000"/>
          </a:bodyPr>
          <a:lstStyle/>
          <a:p>
            <a:pPr eaLnBrk="1" fontAlgn="auto" hangingPunct="1">
              <a:spcAft>
                <a:spcPts val="0"/>
              </a:spcAft>
              <a:defRPr/>
            </a:pPr>
            <a:r>
              <a:rPr lang="en-US" sz="8000" b="1" dirty="0">
                <a:solidFill>
                  <a:srgbClr val="FF0000"/>
                </a:solidFill>
                <a:effectLst>
                  <a:outerShdw blurRad="38100" dist="38100" dir="2700000" algn="tl">
                    <a:srgbClr val="000000">
                      <a:alpha val="43137"/>
                    </a:srgbClr>
                  </a:outerShdw>
                </a:effectLst>
                <a:latin typeface="Algerian" pitchFamily="82" charset="0"/>
              </a:rPr>
              <a:t>Mycobacterium</a:t>
            </a:r>
            <a:r>
              <a:rPr lang="en-US" dirty="0">
                <a:solidFill>
                  <a:schemeClr val="accent5">
                    <a:lumMod val="75000"/>
                  </a:schemeClr>
                </a:solidFill>
              </a:rPr>
              <a:t/>
            </a:r>
            <a:br>
              <a:rPr lang="en-US" dirty="0">
                <a:solidFill>
                  <a:schemeClr val="accent5">
                    <a:lumMod val="75000"/>
                  </a:schemeClr>
                </a:solidFill>
              </a:rPr>
            </a:br>
            <a:endParaRPr lang="ar-SA" dirty="0">
              <a:solidFill>
                <a:schemeClr val="accent5">
                  <a:lumMod val="75000"/>
                </a:schemeClr>
              </a:solidFill>
            </a:endParaRPr>
          </a:p>
        </p:txBody>
      </p:sp>
      <p:sp>
        <p:nvSpPr>
          <p:cNvPr id="239619" name="Subtitle 2"/>
          <p:cNvSpPr>
            <a:spLocks noGrp="1"/>
          </p:cNvSpPr>
          <p:nvPr>
            <p:ph type="subTitle" idx="1"/>
          </p:nvPr>
        </p:nvSpPr>
        <p:spPr>
          <a:xfrm>
            <a:off x="1828800" y="3556000"/>
            <a:ext cx="8534400" cy="1473200"/>
          </a:xfrm>
        </p:spPr>
        <p:txBody>
          <a:bodyPr/>
          <a:lstStyle/>
          <a:p>
            <a:pPr eaLnBrk="1" hangingPunct="1"/>
            <a:endParaRPr lang="ar-SA" smtClean="0"/>
          </a:p>
        </p:txBody>
      </p:sp>
      <p:pic>
        <p:nvPicPr>
          <p:cNvPr id="2396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3213100"/>
            <a:ext cx="835342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032000" y="165100"/>
            <a:ext cx="9753600" cy="831850"/>
          </a:xfrm>
          <a:prstGeom prst="rect">
            <a:avLst/>
          </a:prstGeom>
          <a:noFill/>
          <a:ln w="9525" cap="flat" cmpd="sng" algn="ctr">
            <a:noFill/>
            <a:prstDash val="solid"/>
            <a:miter lim="800000"/>
            <a:headEnd/>
            <a:tailEnd/>
          </a:ln>
          <a:effectLst/>
        </p:spPr>
        <p:txBody>
          <a:bodyPr anchor="ctr">
            <a:spAutoFit/>
          </a:bodyPr>
          <a:lstStyle/>
          <a:p>
            <a:pPr algn="ctr">
              <a:defRPr/>
            </a:pPr>
            <a:r>
              <a:rPr lang="en-US" sz="4800" b="1" i="1" dirty="0">
                <a:solidFill>
                  <a:prstClr val="white"/>
                </a:solidFill>
                <a:effectLst>
                  <a:outerShdw blurRad="38100" dist="38100" dir="2700000" algn="tl">
                    <a:srgbClr val="000000">
                      <a:alpha val="43137"/>
                    </a:srgbClr>
                  </a:outerShdw>
                </a:effectLst>
                <a:latin typeface="Bookman Old Style" pitchFamily="18" charset="0"/>
                <a:ea typeface="Times New Roman" pitchFamily="18" charset="0"/>
              </a:rPr>
              <a:t>Genus Mycobacterium</a:t>
            </a:r>
            <a:endParaRPr lang="en-US" sz="4800" dirty="0">
              <a:solidFill>
                <a:prstClr val="white"/>
              </a:solidFill>
              <a:effectLst>
                <a:outerShdw blurRad="38100" dist="38100" dir="2700000" algn="tl">
                  <a:srgbClr val="000000">
                    <a:alpha val="43137"/>
                  </a:srgbClr>
                </a:outerShdw>
              </a:effectLst>
              <a:latin typeface="Arial" pitchFamily="34" charset="0"/>
            </a:endParaRPr>
          </a:p>
        </p:txBody>
      </p:sp>
      <p:sp>
        <p:nvSpPr>
          <p:cNvPr id="3" name="TextBox 2"/>
          <p:cNvSpPr txBox="1"/>
          <p:nvPr/>
        </p:nvSpPr>
        <p:spPr>
          <a:xfrm>
            <a:off x="1320800" y="1295400"/>
            <a:ext cx="5384800" cy="193833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sz="4000" b="1" dirty="0">
                <a:solidFill>
                  <a:srgbClr val="FFFFFF"/>
                </a:solidFill>
                <a:effectLst>
                  <a:outerShdw blurRad="38100" dist="38100" dir="2700000" algn="tl">
                    <a:srgbClr val="000000">
                      <a:alpha val="43137"/>
                    </a:srgbClr>
                  </a:outerShdw>
                </a:effectLst>
              </a:rPr>
              <a:t>Typical Mycobacterium (pathogenic)</a:t>
            </a:r>
          </a:p>
        </p:txBody>
      </p:sp>
      <p:sp>
        <p:nvSpPr>
          <p:cNvPr id="4" name="Rectangle 3"/>
          <p:cNvSpPr/>
          <p:nvPr/>
        </p:nvSpPr>
        <p:spPr>
          <a:xfrm>
            <a:off x="6908800" y="1301757"/>
            <a:ext cx="5283200" cy="187743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sz="4000" b="1" dirty="0">
                <a:solidFill>
                  <a:srgbClr val="FFFFFF"/>
                </a:solidFill>
                <a:effectLst>
                  <a:outerShdw blurRad="38100" dist="38100" dir="2700000" algn="tl">
                    <a:srgbClr val="000000">
                      <a:alpha val="43137"/>
                    </a:srgbClr>
                  </a:outerShdw>
                </a:effectLst>
              </a:rPr>
              <a:t>A typical Mycobacterium</a:t>
            </a:r>
          </a:p>
          <a:p>
            <a:pPr algn="ctr" eaLnBrk="1" hangingPunct="1">
              <a:defRPr/>
            </a:pPr>
            <a:r>
              <a:rPr lang="en-US" sz="3600" b="1" dirty="0">
                <a:solidFill>
                  <a:srgbClr val="FFFFFF"/>
                </a:solidFill>
                <a:effectLst>
                  <a:outerShdw blurRad="38100" dist="38100" dir="2700000" algn="tl">
                    <a:srgbClr val="000000">
                      <a:alpha val="43137"/>
                    </a:srgbClr>
                  </a:outerShdw>
                </a:effectLst>
              </a:rPr>
              <a:t>(non-pathogenic)</a:t>
            </a:r>
            <a:endParaRPr lang="en-US" sz="4400" b="1" dirty="0">
              <a:solidFill>
                <a:srgbClr val="FFFFFF"/>
              </a:solidFill>
              <a:effectLst>
                <a:outerShdw blurRad="38100" dist="38100" dir="2700000" algn="tl">
                  <a:srgbClr val="000000">
                    <a:alpha val="43137"/>
                  </a:srgbClr>
                </a:outerShdw>
              </a:effectLst>
            </a:endParaRPr>
          </a:p>
        </p:txBody>
      </p:sp>
      <p:cxnSp>
        <p:nvCxnSpPr>
          <p:cNvPr id="6" name="Straight Connector 5"/>
          <p:cNvCxnSpPr/>
          <p:nvPr/>
        </p:nvCxnSpPr>
        <p:spPr>
          <a:xfrm rot="16200000" flipH="1">
            <a:off x="4229100" y="3568700"/>
            <a:ext cx="5257800" cy="1016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930400" y="3733800"/>
            <a:ext cx="4368800" cy="1384300"/>
          </a:xfrm>
          <a:prstGeom prst="rect">
            <a:avLst/>
          </a:prstGeom>
          <a:noFill/>
        </p:spPr>
        <p:txBody>
          <a:bodyPr>
            <a:spAutoFit/>
          </a:bodyPr>
          <a:lstStyle/>
          <a:p>
            <a:pPr algn="ctr" eaLnBrk="1" hangingPunct="1">
              <a:buFont typeface="Wingdings" pitchFamily="2" charset="2"/>
              <a:buChar char="Ø"/>
              <a:defRPr/>
            </a:pPr>
            <a:r>
              <a:rPr lang="en-US" sz="2800" b="1" dirty="0">
                <a:solidFill>
                  <a:prstClr val="white"/>
                </a:solidFill>
                <a:effectLst>
                  <a:outerShdw blurRad="38100" dist="38100" dir="2700000" algn="tl">
                    <a:srgbClr val="000000">
                      <a:alpha val="43137"/>
                    </a:srgbClr>
                  </a:outerShdw>
                </a:effectLst>
                <a:latin typeface="Arial" charset="0"/>
                <a:cs typeface="Arial" charset="0"/>
              </a:rPr>
              <a:t>In Healthy</a:t>
            </a:r>
          </a:p>
          <a:p>
            <a:pPr algn="ctr" eaLnBrk="1" hangingPunct="1">
              <a:buFont typeface="Wingdings" pitchFamily="2" charset="2"/>
              <a:buChar char="Ø"/>
              <a:defRPr/>
            </a:pPr>
            <a:r>
              <a:rPr lang="en-US" sz="2800" b="1" dirty="0">
                <a:solidFill>
                  <a:prstClr val="white"/>
                </a:solidFill>
                <a:effectLst>
                  <a:outerShdw blurRad="38100" dist="38100" dir="2700000" algn="tl">
                    <a:srgbClr val="000000">
                      <a:alpha val="43137"/>
                    </a:srgbClr>
                  </a:outerShdw>
                </a:effectLst>
                <a:latin typeface="Arial" charset="0"/>
                <a:cs typeface="Arial" charset="0"/>
              </a:rPr>
              <a:t>Man-Man</a:t>
            </a:r>
          </a:p>
          <a:p>
            <a:pPr algn="ctr" eaLnBrk="1" hangingPunct="1">
              <a:buFont typeface="Wingdings" pitchFamily="2" charset="2"/>
              <a:buChar char="Ø"/>
              <a:defRPr/>
            </a:pPr>
            <a:r>
              <a:rPr lang="en-US" sz="2800" b="1" dirty="0">
                <a:solidFill>
                  <a:prstClr val="white"/>
                </a:solidFill>
                <a:effectLst>
                  <a:outerShdw blurRad="38100" dist="38100" dir="2700000" algn="tl">
                    <a:srgbClr val="000000">
                      <a:alpha val="43137"/>
                    </a:srgbClr>
                  </a:outerShdw>
                </a:effectLst>
                <a:latin typeface="Arial" charset="0"/>
                <a:cs typeface="Arial" charset="0"/>
              </a:rPr>
              <a:t>Endemic in Iraq</a:t>
            </a:r>
          </a:p>
        </p:txBody>
      </p:sp>
      <p:sp>
        <p:nvSpPr>
          <p:cNvPr id="9" name="TextBox 8"/>
          <p:cNvSpPr txBox="1"/>
          <p:nvPr/>
        </p:nvSpPr>
        <p:spPr>
          <a:xfrm>
            <a:off x="7010400" y="3733800"/>
            <a:ext cx="5181600" cy="954088"/>
          </a:xfrm>
          <a:prstGeom prst="rect">
            <a:avLst/>
          </a:prstGeom>
          <a:noFill/>
        </p:spPr>
        <p:txBody>
          <a:bodyPr>
            <a:spAutoFit/>
          </a:bodyPr>
          <a:lstStyle/>
          <a:p>
            <a:pPr eaLnBrk="1" hangingPunct="1">
              <a:buFont typeface="Wingdings" pitchFamily="2" charset="2"/>
              <a:buChar char="Ø"/>
              <a:defRPr/>
            </a:pPr>
            <a:r>
              <a:rPr lang="en-US" sz="2800" b="1" dirty="0">
                <a:solidFill>
                  <a:prstClr val="white"/>
                </a:solidFill>
                <a:effectLst>
                  <a:outerShdw blurRad="38100" dist="38100" dir="2700000" algn="tl">
                    <a:srgbClr val="000000">
                      <a:alpha val="43137"/>
                    </a:srgbClr>
                  </a:outerShdw>
                </a:effectLst>
                <a:latin typeface="Arial" charset="0"/>
                <a:cs typeface="Arial" charset="0"/>
              </a:rPr>
              <a:t>In AIDS and similar</a:t>
            </a:r>
          </a:p>
          <a:p>
            <a:pPr eaLnBrk="1" hangingPunct="1">
              <a:buFont typeface="Wingdings" pitchFamily="2" charset="2"/>
              <a:buChar char="Ø"/>
              <a:defRPr/>
            </a:pPr>
            <a:r>
              <a:rPr lang="en-US" sz="2800" b="1" dirty="0">
                <a:solidFill>
                  <a:prstClr val="white"/>
                </a:solidFill>
                <a:effectLst>
                  <a:outerShdw blurRad="38100" dist="38100" dir="2700000" algn="tl">
                    <a:srgbClr val="000000">
                      <a:alpha val="43137"/>
                    </a:srgbClr>
                  </a:outerShdw>
                </a:effectLst>
                <a:latin typeface="Arial" charset="0"/>
                <a:cs typeface="Arial" charset="0"/>
              </a:rPr>
              <a:t>No Man-Man </a:t>
            </a:r>
          </a:p>
        </p:txBody>
      </p:sp>
      <p:pic>
        <p:nvPicPr>
          <p:cNvPr id="240652" name="Picture 8" descr="C:\Users\Sarmad\Desktop\tb tr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5181600"/>
            <a:ext cx="3390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i="1" dirty="0" smtClean="0">
                <a:solidFill>
                  <a:srgbClr val="FFFF00"/>
                </a:solidFill>
                <a:effectLst>
                  <a:outerShdw blurRad="38100" dist="38100" dir="2700000" algn="tl">
                    <a:srgbClr val="000000">
                      <a:alpha val="43137"/>
                    </a:srgbClr>
                  </a:outerShdw>
                </a:effectLst>
                <a:latin typeface="Arial" charset="0"/>
                <a:ea typeface="+mn-ea"/>
                <a:cs typeface="Arial" charset="0"/>
              </a:rPr>
              <a:t>M. TUBERCULOSIS</a:t>
            </a:r>
            <a:endParaRPr lang="en-US" dirty="0">
              <a:solidFill>
                <a:schemeClr val="tx2">
                  <a:satMod val="130000"/>
                </a:schemeClr>
              </a:solidFill>
              <a:effectLst>
                <a:outerShdw blurRad="38100" dist="38100" dir="2700000" algn="tl">
                  <a:srgbClr val="000000">
                    <a:alpha val="43137"/>
                  </a:srgbClr>
                </a:outerShdw>
              </a:effectLst>
            </a:endParaRPr>
          </a:p>
        </p:txBody>
      </p:sp>
      <p:sp>
        <p:nvSpPr>
          <p:cNvPr id="13315" name="Rectangle 2"/>
          <p:cNvSpPr>
            <a:spLocks noChangeArrowheads="1"/>
          </p:cNvSpPr>
          <p:nvPr/>
        </p:nvSpPr>
        <p:spPr bwMode="auto">
          <a:xfrm>
            <a:off x="1930400" y="2514600"/>
            <a:ext cx="9753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v"/>
            </a:pPr>
            <a:r>
              <a:rPr lang="en-US" sz="3600" b="1">
                <a:solidFill>
                  <a:srgbClr val="FFFFFF"/>
                </a:solidFill>
                <a:latin typeface="Arial" panose="020B0604020202020204" pitchFamily="34" charset="0"/>
              </a:rPr>
              <a:t>Obligatory aerobic.</a:t>
            </a:r>
          </a:p>
          <a:p>
            <a:pPr eaLnBrk="1" hangingPunct="1">
              <a:buFont typeface="Wingdings" panose="05000000000000000000" pitchFamily="2" charset="2"/>
              <a:buChar char="v"/>
            </a:pPr>
            <a:r>
              <a:rPr lang="en-US" sz="3600" b="1">
                <a:solidFill>
                  <a:srgbClr val="FFFFFF"/>
                </a:solidFill>
                <a:latin typeface="Arial" panose="020B0604020202020204" pitchFamily="34" charset="0"/>
              </a:rPr>
              <a:t>Non toxogenic.</a:t>
            </a:r>
          </a:p>
          <a:p>
            <a:pPr eaLnBrk="1" hangingPunct="1">
              <a:buFont typeface="Wingdings" panose="05000000000000000000" pitchFamily="2" charset="2"/>
              <a:buChar char="v"/>
            </a:pPr>
            <a:r>
              <a:rPr lang="en-US" sz="3600" b="1">
                <a:solidFill>
                  <a:srgbClr val="FFFFFF"/>
                </a:solidFill>
                <a:latin typeface="Arial" panose="020B0604020202020204" pitchFamily="34" charset="0"/>
              </a:rPr>
              <a:t>Intracellular M.O.</a:t>
            </a:r>
          </a:p>
          <a:p>
            <a:pPr eaLnBrk="1" hangingPunct="1">
              <a:buFont typeface="Wingdings" panose="05000000000000000000" pitchFamily="2" charset="2"/>
              <a:buChar char="v"/>
            </a:pPr>
            <a:r>
              <a:rPr lang="en-US" sz="3200" b="1">
                <a:solidFill>
                  <a:srgbClr val="FFFFFF"/>
                </a:solidFill>
                <a:latin typeface="Arial" panose="020B0604020202020204" pitchFamily="34" charset="0"/>
              </a:rPr>
              <a:t>Thin cylindrical long bacilli.</a:t>
            </a:r>
          </a:p>
          <a:p>
            <a:pPr eaLnBrk="1" hangingPunct="1">
              <a:buFont typeface="Wingdings" panose="05000000000000000000" pitchFamily="2" charset="2"/>
              <a:buChar char="v"/>
            </a:pPr>
            <a:r>
              <a:rPr lang="en-US" sz="3600" b="1">
                <a:solidFill>
                  <a:srgbClr val="FFFFFF"/>
                </a:solidFill>
                <a:latin typeface="Arial" panose="020B0604020202020204" pitchFamily="34" charset="0"/>
              </a:rPr>
              <a:t>Unique cell wall contains high lipid contents (60%).</a:t>
            </a:r>
          </a:p>
        </p:txBody>
      </p:sp>
      <p:sp>
        <p:nvSpPr>
          <p:cNvPr id="5" name="TextBox 4"/>
          <p:cNvSpPr txBox="1"/>
          <p:nvPr/>
        </p:nvSpPr>
        <p:spPr>
          <a:xfrm>
            <a:off x="1828800" y="1752600"/>
            <a:ext cx="9550400" cy="646113"/>
          </a:xfrm>
          <a:prstGeom prst="rect">
            <a:avLst/>
          </a:prstGeom>
          <a:noFill/>
        </p:spPr>
        <p:txBody>
          <a:bodyPr>
            <a:spAutoFit/>
          </a:bodyPr>
          <a:lstStyle/>
          <a:p>
            <a:pPr eaLnBrk="1" hangingPunct="1">
              <a:defRPr/>
            </a:pPr>
            <a:r>
              <a:rPr lang="en-US" sz="3600" b="1" u="sng"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DIAGNOSTIC FEATURES:</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fade">
                                      <p:cBhvr>
                                        <p:cTn id="20" dur="1000"/>
                                        <p:tgtEl>
                                          <p:spTgt spid="13315">
                                            <p:txEl>
                                              <p:pRg st="1" end="1"/>
                                            </p:txEl>
                                          </p:spTgt>
                                        </p:tgtEl>
                                      </p:cBhvr>
                                    </p:animEffect>
                                    <p:anim calcmode="lin" valueType="num">
                                      <p:cBhvr>
                                        <p:cTn id="21"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fade">
                                      <p:cBhvr>
                                        <p:cTn id="27" dur="1000"/>
                                        <p:tgtEl>
                                          <p:spTgt spid="13315">
                                            <p:txEl>
                                              <p:pRg st="2" end="2"/>
                                            </p:txEl>
                                          </p:spTgt>
                                        </p:tgtEl>
                                      </p:cBhvr>
                                    </p:animEffect>
                                    <p:anim calcmode="lin" valueType="num">
                                      <p:cBhvr>
                                        <p:cTn id="2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3315">
                                            <p:txEl>
                                              <p:pRg st="3" end="3"/>
                                            </p:txEl>
                                          </p:spTgt>
                                        </p:tgtEl>
                                        <p:attrNameLst>
                                          <p:attrName>style.visibility</p:attrName>
                                        </p:attrNameLst>
                                      </p:cBhvr>
                                      <p:to>
                                        <p:strVal val="visible"/>
                                      </p:to>
                                    </p:set>
                                    <p:animEffect transition="in" filter="fade">
                                      <p:cBhvr>
                                        <p:cTn id="34" dur="1000"/>
                                        <p:tgtEl>
                                          <p:spTgt spid="13315">
                                            <p:txEl>
                                              <p:pRg st="3" end="3"/>
                                            </p:txEl>
                                          </p:spTgt>
                                        </p:tgtEl>
                                      </p:cBhvr>
                                    </p:animEffect>
                                    <p:anim calcmode="lin" valueType="num">
                                      <p:cBhvr>
                                        <p:cTn id="3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3315">
                                            <p:txEl>
                                              <p:pRg st="4" end="4"/>
                                            </p:txEl>
                                          </p:spTgt>
                                        </p:tgtEl>
                                        <p:attrNameLst>
                                          <p:attrName>style.visibility</p:attrName>
                                        </p:attrNameLst>
                                      </p:cBhvr>
                                      <p:to>
                                        <p:strVal val="visible"/>
                                      </p:to>
                                    </p:set>
                                    <p:animEffect transition="in" filter="fade">
                                      <p:cBhvr>
                                        <p:cTn id="41" dur="1000"/>
                                        <p:tgtEl>
                                          <p:spTgt spid="13315">
                                            <p:txEl>
                                              <p:pRg st="4" end="4"/>
                                            </p:txEl>
                                          </p:spTgt>
                                        </p:tgtEl>
                                      </p:cBhvr>
                                    </p:animEffect>
                                    <p:anim calcmode="lin" valueType="num">
                                      <p:cBhvr>
                                        <p:cTn id="42"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609600"/>
            <a:ext cx="9347200" cy="838200"/>
          </a:xfrm>
        </p:spPr>
        <p:txBody>
          <a:bodyPr>
            <a:noAutofit/>
          </a:bodyPr>
          <a:lstStyle/>
          <a:p>
            <a:pPr eaLnBrk="1" fontAlgn="auto" hangingPunct="1">
              <a:spcAft>
                <a:spcPts val="0"/>
              </a:spcAft>
              <a:defRPr/>
            </a:pPr>
            <a:r>
              <a:rPr lang="en-US" sz="6000" dirty="0" smtClean="0">
                <a:solidFill>
                  <a:srgbClr val="FFFF00"/>
                </a:solidFill>
                <a:latin typeface="Times New Roman" pitchFamily="18" charset="0"/>
                <a:cs typeface="Times New Roman" pitchFamily="18" charset="0"/>
              </a:rPr>
              <a:t>Unique Cell Wall</a:t>
            </a:r>
            <a:endParaRPr lang="en-US" sz="6000" dirty="0">
              <a:solidFill>
                <a:srgbClr val="FFFF00"/>
              </a:solidFill>
              <a:latin typeface="Times New Roman" pitchFamily="18" charset="0"/>
              <a:cs typeface="Times New Roman" pitchFamily="18" charset="0"/>
            </a:endParaRPr>
          </a:p>
        </p:txBody>
      </p:sp>
      <p:sp>
        <p:nvSpPr>
          <p:cNvPr id="3" name="Rectangle 2"/>
          <p:cNvSpPr/>
          <p:nvPr/>
        </p:nvSpPr>
        <p:spPr>
          <a:xfrm>
            <a:off x="508000" y="1524001"/>
            <a:ext cx="120904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4400" b="1" spc="150" dirty="0">
                <a:ln w="11430"/>
                <a:solidFill>
                  <a:srgbClr val="F8F8F8"/>
                </a:solidFill>
                <a:effectLst>
                  <a:outerShdw blurRad="25400" algn="tl" rotWithShape="0">
                    <a:srgbClr val="000000">
                      <a:alpha val="43000"/>
                    </a:srgbClr>
                  </a:outerShdw>
                </a:effectLst>
                <a:latin typeface="Arial" charset="0"/>
                <a:cs typeface="Arial" charset="0"/>
              </a:rPr>
              <a:t>Mycolic acid, giving Waxy feature</a:t>
            </a:r>
          </a:p>
        </p:txBody>
      </p:sp>
      <p:sp>
        <p:nvSpPr>
          <p:cNvPr id="4" name="Rectangle 3"/>
          <p:cNvSpPr/>
          <p:nvPr/>
        </p:nvSpPr>
        <p:spPr>
          <a:xfrm>
            <a:off x="1016000" y="3962400"/>
            <a:ext cx="11176000" cy="954088"/>
          </a:xfrm>
          <a:prstGeom prst="rect">
            <a:avLst/>
          </a:prstGeom>
        </p:spPr>
        <p:txBody>
          <a:bodyPr>
            <a:spAutoFit/>
          </a:bodyPr>
          <a:lstStyle/>
          <a:p>
            <a:pPr algn="ctr" eaLnBrk="1" hangingPunct="1">
              <a:defRPr/>
            </a:pPr>
            <a:r>
              <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Resist decolorization by high acid concentration</a:t>
            </a:r>
          </a:p>
          <a:p>
            <a:pPr algn="ctr" eaLnBrk="1" hangingPunct="1">
              <a:defRPr/>
            </a:pPr>
            <a:r>
              <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so the name </a:t>
            </a:r>
            <a:r>
              <a:rPr lang="en-US" sz="28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b="1" u="sng"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ACID FAST BACILLI = AFB</a:t>
            </a:r>
            <a:r>
              <a:rPr lang="en-US" sz="28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is given.</a:t>
            </a:r>
          </a:p>
        </p:txBody>
      </p:sp>
      <p:sp>
        <p:nvSpPr>
          <p:cNvPr id="5" name="Down Arrow 4"/>
          <p:cNvSpPr/>
          <p:nvPr/>
        </p:nvSpPr>
        <p:spPr>
          <a:xfrm>
            <a:off x="5689600" y="3200400"/>
            <a:ext cx="1320800"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1422400" y="5638800"/>
            <a:ext cx="10464800" cy="646113"/>
          </a:xfrm>
          <a:prstGeom prst="rect">
            <a:avLst/>
          </a:prstGeom>
        </p:spPr>
        <p:txBody>
          <a:bodyPr>
            <a:spAutoFit/>
          </a:bodyPr>
          <a:lstStyle/>
          <a:p>
            <a:pPr algn="ctr" eaLnBrk="1" hangingPunct="1">
              <a:defRPr/>
            </a:pPr>
            <a:r>
              <a:rPr lang="en-US" sz="3600" b="1" dirty="0">
                <a:solidFill>
                  <a:prstClr val="white"/>
                </a:solidFill>
                <a:latin typeface="Arial" charset="0"/>
                <a:cs typeface="Arial" charset="0"/>
              </a:rPr>
              <a:t>Does not stain by Gram’s Stain</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par>
                          <p:cTn id="14" fill="hold" nodeType="afterGroup">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850" y="971550"/>
            <a:ext cx="11137900" cy="5276850"/>
          </a:xfrm>
        </p:spPr>
        <p:txBody>
          <a:bodyPr rtlCol="0">
            <a:normAutofit/>
          </a:bodyPr>
          <a:lstStyle/>
          <a:p>
            <a:pPr marL="0" indent="-274320" algn="ctr" rtl="0" eaLnBrk="1" fontAlgn="auto" hangingPunct="1">
              <a:lnSpc>
                <a:spcPct val="150000"/>
              </a:lnSpc>
              <a:spcAft>
                <a:spcPts val="0"/>
              </a:spcAft>
              <a:defRPr/>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Mycobacterium</a:t>
            </a: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274320" algn="l" rtl="0" eaLnBrk="1" fontAlgn="auto" hangingPunct="1">
              <a:lnSpc>
                <a:spcPct val="150000"/>
              </a:lnSpc>
              <a:spcAft>
                <a:spcPts val="0"/>
              </a:spcAft>
              <a:defRPr/>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genus includes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tooltip="Pathogen"/>
              </a:rPr>
              <a:t>pathogens</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known to cause serious diseases in mammals, including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tooltip="Tuberculosis"/>
              </a:rPr>
              <a:t>tuberculosis</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tooltip="Leprosy"/>
              </a:rPr>
              <a:t>leprosy</a:t>
            </a: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274320" algn="justLow" rtl="0" eaLnBrk="1" fontAlgn="auto" hangingPunct="1">
              <a:lnSpc>
                <a:spcPct val="150000"/>
              </a:lnSpc>
              <a:spcAft>
                <a:spcPts val="0"/>
              </a:spcAft>
              <a:defRPr/>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Mycobacteria are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tooltip="Aerobic organism"/>
              </a:rPr>
              <a:t>aerobic</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nonmotile</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bacteria they are characteristically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tooltip="Acid-fast"/>
              </a:rPr>
              <a:t>acid-alcohol fast</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Mycobacteria do not contain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tooltip="Endospores"/>
              </a:rPr>
              <a:t>endospores</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8" tooltip="Capsules"/>
              </a:rPr>
              <a:t>capsules</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They are not classified as either Gram-positive or Gram-negative they are acid fast bacilli referring to their resistance to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decolorization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by acids during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9" tooltip="Staining (biology)"/>
              </a:rPr>
              <a:t>staining</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procedures. </a:t>
            </a: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274320" indent="-274320" rtl="0" eaLnBrk="1" fontAlgn="auto" hangingPunct="1">
              <a:spcAft>
                <a:spcPts val="0"/>
              </a:spcAft>
              <a:defRPr/>
            </a:pPr>
            <a:endParaRPr lang="en-US" dirty="0"/>
          </a:p>
          <a:p>
            <a:pPr marL="0" indent="0" algn="l" rtl="0" eaLnBrk="1" fontAlgn="auto" hangingPunct="1">
              <a:spcAft>
                <a:spcPts val="0"/>
              </a:spcAft>
              <a:buFont typeface="Symbol" panose="05050102010706020507" pitchFamily="18" charset="2"/>
              <a:buNone/>
              <a:defRPr/>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888" y="2492375"/>
            <a:ext cx="9877425" cy="3451225"/>
          </a:xfrm>
        </p:spPr>
        <p:txBody>
          <a:bodyPr/>
          <a:lstStyle/>
          <a:p>
            <a:pPr marL="0" indent="0" algn="l" rtl="0" eaLnBrk="1" hangingPunct="1">
              <a:buFont typeface="Symbol" panose="05050102010706020507" pitchFamily="18" charset="2"/>
              <a:buNone/>
            </a:pPr>
            <a:r>
              <a:rPr lang="en-US" sz="3600" smtClean="0">
                <a:cs typeface="Arial" panose="020B0604020202020204" pitchFamily="34" charset="0"/>
              </a:rPr>
              <a:t>  </a:t>
            </a:r>
          </a:p>
          <a:p>
            <a:pPr marL="0" indent="0" algn="l" rtl="0" eaLnBrk="1" hangingPunct="1">
              <a:buFont typeface="Symbol" panose="05050102010706020507" pitchFamily="18" charset="2"/>
              <a:buNone/>
            </a:pPr>
            <a:endParaRPr lang="ar-SA" sz="3600" smtClean="0"/>
          </a:p>
        </p:txBody>
      </p:sp>
      <p:sp>
        <p:nvSpPr>
          <p:cNvPr id="247811" name="Title 2"/>
          <p:cNvSpPr>
            <a:spLocks noGrp="1"/>
          </p:cNvSpPr>
          <p:nvPr>
            <p:ph type="title"/>
          </p:nvPr>
        </p:nvSpPr>
        <p:spPr/>
        <p:txBody>
          <a:bodyPr/>
          <a:lstStyle/>
          <a:p>
            <a:pPr eaLnBrk="1" hangingPunct="1"/>
            <a:endParaRPr lang="ar-SA" smtClean="0"/>
          </a:p>
        </p:txBody>
      </p:sp>
      <p:pic>
        <p:nvPicPr>
          <p:cNvPr id="2478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63" y="1846263"/>
            <a:ext cx="118999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1667" y="323850"/>
          <a:ext cx="11582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E:\البحث وكل مايخص الدراسة\microbiology lab\photo\mycobacteria cell 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533400"/>
            <a:ext cx="10428288"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extBox 2"/>
          <p:cNvSpPr txBox="1">
            <a:spLocks noChangeArrowheads="1"/>
          </p:cNvSpPr>
          <p:nvPr/>
        </p:nvSpPr>
        <p:spPr bwMode="auto">
          <a:xfrm>
            <a:off x="2133600" y="5257800"/>
            <a:ext cx="934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800" b="1">
                <a:solidFill>
                  <a:srgbClr val="FFFFFF"/>
                </a:solidFill>
                <a:latin typeface="Times New Roman" panose="02020603050405020304" pitchFamily="18" charset="0"/>
                <a:cs typeface="Times New Roman" panose="02020603050405020304" pitchFamily="18" charset="0"/>
              </a:rPr>
              <a:t>Mycobacterium tuberculosis cell wall</a:t>
            </a:r>
          </a:p>
        </p:txBody>
      </p:sp>
    </p:spTree>
  </p:cSld>
  <p:clrMapOvr>
    <a:masterClrMapping/>
  </p:clrMapOvr>
  <p:transition spd="slow">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375" y="1844675"/>
            <a:ext cx="11271250" cy="4433888"/>
          </a:xfrm>
        </p:spPr>
        <p:txBody>
          <a:bodyPr/>
          <a:lstStyle/>
          <a:p>
            <a:pPr algn="l" eaLnBrk="1" hangingPunct="1"/>
            <a:r>
              <a:rPr lang="en-US" sz="2600" b="1" smtClean="0">
                <a:cs typeface="Arial" panose="020B0604020202020204" pitchFamily="34" charset="0"/>
              </a:rPr>
              <a:t> </a:t>
            </a:r>
            <a:r>
              <a:rPr lang="en-US" sz="2600" b="1" smtClean="0">
                <a:solidFill>
                  <a:srgbClr val="FF0000"/>
                </a:solidFill>
                <a:cs typeface="Arial" panose="020B0604020202020204" pitchFamily="34" charset="0"/>
              </a:rPr>
              <a:t>Laboratory diagnostic tests;</a:t>
            </a:r>
          </a:p>
          <a:p>
            <a:pPr algn="l" eaLnBrk="1" hangingPunct="1"/>
            <a:r>
              <a:rPr lang="en-US" sz="2600" b="1" smtClean="0">
                <a:solidFill>
                  <a:srgbClr val="FF0000"/>
                </a:solidFill>
                <a:cs typeface="Arial" panose="020B0604020202020204" pitchFamily="34" charset="0"/>
              </a:rPr>
              <a:t>Specimen;</a:t>
            </a:r>
            <a:r>
              <a:rPr lang="en-US" sz="2600" b="1" smtClean="0">
                <a:cs typeface="Arial" panose="020B0604020202020204" pitchFamily="34" charset="0"/>
              </a:rPr>
              <a:t>   sputum, CSF, joint fluids, urine gastric washings, biopsy material.</a:t>
            </a:r>
          </a:p>
          <a:p>
            <a:pPr algn="l" eaLnBrk="1" hangingPunct="1"/>
            <a:r>
              <a:rPr lang="en-US" sz="2600" b="1" smtClean="0">
                <a:solidFill>
                  <a:srgbClr val="FF0000"/>
                </a:solidFill>
                <a:cs typeface="Arial" panose="020B0604020202020204" pitchFamily="34" charset="0"/>
              </a:rPr>
              <a:t>Direct smear;  </a:t>
            </a:r>
            <a:r>
              <a:rPr lang="en-US" sz="2600" b="1" smtClean="0">
                <a:cs typeface="Arial" panose="020B0604020202020204" pitchFamily="34" charset="0"/>
              </a:rPr>
              <a:t>Ziehl-Neelsen staining for examining the AFB (acid fast bacilli). In order to detect Mycobacterium tuberculosis in a sputum sample. One acid-fast bacillus/slide is regarded as "positive" of an MTB infection.                                              </a:t>
            </a:r>
          </a:p>
          <a:p>
            <a:pPr algn="l" eaLnBrk="1" hangingPunct="1"/>
            <a:r>
              <a:rPr lang="en-US" smtClean="0">
                <a:cs typeface="Arial" panose="020B0604020202020204" pitchFamily="34" charset="0"/>
              </a:rPr>
              <a:t> </a:t>
            </a:r>
            <a:endParaRPr lang="ar-SA" smtClean="0"/>
          </a:p>
        </p:txBody>
      </p:sp>
      <p:sp>
        <p:nvSpPr>
          <p:cNvPr id="250883" name="Title 2"/>
          <p:cNvSpPr>
            <a:spLocks noGrp="1"/>
          </p:cNvSpPr>
          <p:nvPr>
            <p:ph type="title"/>
          </p:nvPr>
        </p:nvSpPr>
        <p:spPr/>
        <p:txBody>
          <a:bodyPr/>
          <a:lstStyle/>
          <a:p>
            <a:pPr eaLnBrk="1" hangingPunct="1"/>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692150"/>
            <a:ext cx="11328400" cy="5289550"/>
          </a:xfrm>
        </p:spPr>
        <p:txBody>
          <a:bodyPr/>
          <a:lstStyle/>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 .                                             Procedure;</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1-	Strong carbol fuchsin is added to a fixed smear of sputum. Flood the slide with stain, heat until steaming.</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2-	Decolorize with 20% H2SO4 .</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3-	Wash with tap water.</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4-	Add methylene blue for 1 minute (counter stain).</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5-	Dry and examine under microscope. Acid-fast bacilli appear pink in a contrasting blue background. </a:t>
            </a:r>
          </a:p>
          <a:p>
            <a:pPr marL="0" indent="0" algn="justLow" rtl="0" eaLnBrk="1" hangingPunct="1">
              <a:lnSpc>
                <a:spcPct val="150000"/>
              </a:lnSpc>
              <a:buFont typeface="Symbol" panose="05050102010706020507" pitchFamily="18" charset="2"/>
              <a:buNone/>
            </a:pPr>
            <a:r>
              <a:rPr lang="en-US" sz="2800" smtClean="0">
                <a:solidFill>
                  <a:schemeClr val="tx1"/>
                </a:solidFill>
                <a:cs typeface="Arial" panose="020B0604020202020204" pitchFamily="34" charset="0"/>
              </a:rPr>
              <a:t>Another method is the Kinyoun method. The procedure for Kinyoun staining is similar to the Ziehl-Neelsen stain, but does not involve heating the slides being stained. The Kinyoun staining method uses carbol fuchsin as a primary stain, followed by decolorization with an acid-alcohol solution and methylene blue as a counterstain. Kinyoun carbol fuschsin has a greater concentration of phenol and basic fuchsin and does not require heating in order to stain properly. When viewed under a mi</a:t>
            </a:r>
            <a:endParaRPr lang="ar-SA" sz="2800" smtClean="0">
              <a:solidFill>
                <a:schemeClr val="tx1"/>
              </a:solidFill>
            </a:endParaRPr>
          </a:p>
        </p:txBody>
      </p:sp>
      <p:sp>
        <p:nvSpPr>
          <p:cNvPr id="251907" name="Title 2"/>
          <p:cNvSpPr>
            <a:spLocks noGrp="1"/>
          </p:cNvSpPr>
          <p:nvPr>
            <p:ph type="title"/>
          </p:nvPr>
        </p:nvSpPr>
        <p:spPr/>
        <p:txBody>
          <a:bodyPr/>
          <a:lstStyle/>
          <a:p>
            <a:pPr eaLnBrk="1" hangingPunct="1"/>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5" y="228600"/>
            <a:ext cx="9997017" cy="1143000"/>
          </a:xfrm>
        </p:spPr>
        <p:txBody>
          <a:bodyPr/>
          <a:lstStyle/>
          <a:p>
            <a:pPr eaLnBrk="1" fontAlgn="auto" hangingPunct="1">
              <a:spcAft>
                <a:spcPts val="0"/>
              </a:spcAft>
              <a:defRPr/>
            </a:pPr>
            <a:r>
              <a:rPr lang="en-US" u="sng" dirty="0" smtClean="0">
                <a:solidFill>
                  <a:srgbClr val="FFFF00"/>
                </a:solidFill>
              </a:rPr>
              <a:t>DIAGNOSIS:</a:t>
            </a:r>
            <a:endParaRPr lang="en-US" u="sng" dirty="0">
              <a:solidFill>
                <a:srgbClr val="FFFF00"/>
              </a:solidFill>
            </a:endParaRPr>
          </a:p>
        </p:txBody>
      </p:sp>
      <p:sp>
        <p:nvSpPr>
          <p:cNvPr id="3" name="Rectangle 2"/>
          <p:cNvSpPr/>
          <p:nvPr/>
        </p:nvSpPr>
        <p:spPr>
          <a:xfrm>
            <a:off x="1625600" y="4876800"/>
            <a:ext cx="8534400" cy="1446213"/>
          </a:xfrm>
          <a:prstGeom prst="rect">
            <a:avLst/>
          </a:prstGeom>
        </p:spPr>
        <p:txBody>
          <a:bodyPr>
            <a:spAutoFit/>
          </a:bodyPr>
          <a:lstStyle/>
          <a:p>
            <a:pPr algn="ctr" eaLnBrk="1" hangingPunct="1">
              <a:defRPr/>
            </a:pPr>
            <a:r>
              <a:rPr lang="en-US" sz="4400"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Lab. Dx.</a:t>
            </a:r>
          </a:p>
          <a:p>
            <a:pPr algn="ctr" eaLnBrk="1" hangingPunct="1">
              <a:defRPr/>
            </a:pPr>
            <a:r>
              <a:rPr lang="en-US" sz="4400"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a:t>
            </a:r>
            <a:r>
              <a:rPr lang="en-US" sz="4400" b="1" dirty="0">
                <a:solidFill>
                  <a:srgbClr val="FFFF00"/>
                </a:solidFill>
                <a:effectLst>
                  <a:outerShdw blurRad="38100" dist="38100" dir="2700000" algn="tl">
                    <a:srgbClr val="000000">
                      <a:alpha val="43137"/>
                    </a:srgbClr>
                  </a:outerShdw>
                </a:effectLst>
                <a:latin typeface="Arial" charset="0"/>
                <a:cs typeface="Arial" charset="0"/>
                <a:sym typeface="Wingdings" pitchFamily="2" charset="2"/>
              </a:rPr>
              <a:t>very </a:t>
            </a:r>
            <a:r>
              <a:rPr lang="en-US" sz="4400" b="1" dirty="0" err="1">
                <a:solidFill>
                  <a:srgbClr val="FFFF00"/>
                </a:solidFill>
                <a:effectLst>
                  <a:outerShdw blurRad="38100" dist="38100" dir="2700000" algn="tl">
                    <a:srgbClr val="000000">
                      <a:alpha val="43137"/>
                    </a:srgbClr>
                  </a:outerShdw>
                </a:effectLst>
                <a:latin typeface="Arial" charset="0"/>
                <a:cs typeface="Arial" charset="0"/>
                <a:sym typeface="Wingdings" pitchFamily="2" charset="2"/>
              </a:rPr>
              <a:t>very</a:t>
            </a:r>
            <a:r>
              <a:rPr lang="en-US" sz="4400" b="1" dirty="0">
                <a:solidFill>
                  <a:srgbClr val="FFFF00"/>
                </a:solidFill>
                <a:effectLst>
                  <a:outerShdw blurRad="38100" dist="38100" dir="2700000" algn="tl">
                    <a:srgbClr val="000000">
                      <a:alpha val="43137"/>
                    </a:srgbClr>
                  </a:outerShdw>
                </a:effectLst>
                <a:latin typeface="Arial" charset="0"/>
                <a:cs typeface="Arial" charset="0"/>
                <a:sym typeface="Wingdings" pitchFamily="2" charset="2"/>
              </a:rPr>
              <a:t> imp.</a:t>
            </a:r>
            <a:r>
              <a:rPr 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Rectangle 3"/>
          <p:cNvSpPr/>
          <p:nvPr/>
        </p:nvSpPr>
        <p:spPr>
          <a:xfrm>
            <a:off x="3556000" y="1524000"/>
            <a:ext cx="4076700" cy="708025"/>
          </a:xfrm>
          <a:prstGeom prst="rect">
            <a:avLst/>
          </a:prstGeom>
        </p:spPr>
        <p:txBody>
          <a:bodyPr wrap="none">
            <a:spAutoFit/>
          </a:bodyPr>
          <a:lstStyle/>
          <a:p>
            <a:pPr eaLnBrk="1" hangingPunct="1">
              <a:defRPr/>
            </a:pPr>
            <a:r>
              <a:rPr lang="en-US" sz="4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Suspected Patient</a:t>
            </a:r>
            <a:endParaRPr lang="en-US" sz="40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sym typeface="Wingdings"/>
            </a:endParaRPr>
          </a:p>
        </p:txBody>
      </p:sp>
      <p:sp>
        <p:nvSpPr>
          <p:cNvPr id="5" name="Rectangle 4"/>
          <p:cNvSpPr/>
          <p:nvPr/>
        </p:nvSpPr>
        <p:spPr>
          <a:xfrm>
            <a:off x="1727200" y="2667000"/>
            <a:ext cx="7318375" cy="769938"/>
          </a:xfrm>
          <a:prstGeom prst="rect">
            <a:avLst/>
          </a:prstGeom>
        </p:spPr>
        <p:txBody>
          <a:bodyPr wrap="none">
            <a:spAutoFit/>
          </a:bodyPr>
          <a:lstStyle/>
          <a:p>
            <a:pPr eaLnBrk="1" hangingPunct="1">
              <a:defRPr/>
            </a:pPr>
            <a:r>
              <a:rPr lang="en-US" sz="44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X-ray  + Tuberculin Skin Test</a:t>
            </a:r>
            <a:endParaRPr lang="en-US" sz="4400" b="1" dirty="0">
              <a:solidFill>
                <a:srgbClr val="FFFFFF"/>
              </a:solidFill>
              <a:effectLst>
                <a:outerShdw blurRad="38100" dist="38100" dir="2700000" algn="tl">
                  <a:srgbClr val="000000">
                    <a:alpha val="43137"/>
                  </a:srgbClr>
                </a:outerShdw>
              </a:effectLst>
              <a:latin typeface="Arial" charset="0"/>
              <a:cs typeface="Arial" charset="0"/>
              <a:sym typeface="Wingdings"/>
            </a:endParaRPr>
          </a:p>
        </p:txBody>
      </p:sp>
      <p:sp>
        <p:nvSpPr>
          <p:cNvPr id="6" name="Rectangle 5"/>
          <p:cNvSpPr/>
          <p:nvPr/>
        </p:nvSpPr>
        <p:spPr>
          <a:xfrm>
            <a:off x="3556000" y="3733800"/>
            <a:ext cx="3938588" cy="769938"/>
          </a:xfrm>
          <a:prstGeom prst="rect">
            <a:avLst/>
          </a:prstGeom>
        </p:spPr>
        <p:txBody>
          <a:bodyPr wrap="none">
            <a:spAutoFit/>
          </a:bodyPr>
          <a:lstStyle/>
          <a:p>
            <a:pPr eaLnBrk="1" hangingPunct="1">
              <a:defRPr/>
            </a:pPr>
            <a:r>
              <a:rPr lang="en-US" sz="4400" b="1" dirty="0">
                <a:solidFill>
                  <a:srgbClr val="FFFFFF"/>
                </a:solidFill>
                <a:effectLst>
                  <a:outerShdw blurRad="38100" dist="38100" dir="2700000" algn="tl">
                    <a:srgbClr val="000000">
                      <a:alpha val="43137"/>
                    </a:srgbClr>
                  </a:outerShdw>
                </a:effectLst>
                <a:latin typeface="Arial" charset="0"/>
                <a:cs typeface="Arial" charset="0"/>
              </a:rPr>
              <a:t>Take  sputum </a:t>
            </a:r>
            <a:endParaRPr lang="en-US" sz="4400" dirty="0">
              <a:solidFill>
                <a:prstClr val="white"/>
              </a:solidFill>
              <a:latin typeface="Arial" charset="0"/>
              <a:cs typeface="Arial" charset="0"/>
            </a:endParaRPr>
          </a:p>
        </p:txBody>
      </p:sp>
      <p:cxnSp>
        <p:nvCxnSpPr>
          <p:cNvPr id="7" name="Straight Arrow Connector 6"/>
          <p:cNvCxnSpPr/>
          <p:nvPr/>
        </p:nvCxnSpPr>
        <p:spPr>
          <a:xfrm rot="5400000">
            <a:off x="6147594" y="25138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6147594" y="35806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5400000">
            <a:off x="6147594" y="46474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6394" name="Picture 4" descr="G:\study\sarmad essencials\2007-2008 microbiology labs\photo\tb x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0"/>
            <a:ext cx="304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8" presetClass="entr" presetSubtype="16" fill="hold" nodeType="withEffect">
                                  <p:stCondLst>
                                    <p:cond delay="0"/>
                                  </p:stCondLst>
                                  <p:childTnLst>
                                    <p:set>
                                      <p:cBhvr>
                                        <p:cTn id="32" dur="1" fill="hold">
                                          <p:stCondLst>
                                            <p:cond delay="0"/>
                                          </p:stCondLst>
                                        </p:cTn>
                                        <p:tgtEl>
                                          <p:spTgt spid="16394"/>
                                        </p:tgtEl>
                                        <p:attrNameLst>
                                          <p:attrName>style.visibility</p:attrName>
                                        </p:attrNameLst>
                                      </p:cBhvr>
                                      <p:to>
                                        <p:strVal val="visible"/>
                                      </p:to>
                                    </p:set>
                                    <p:animEffect transition="in" filter="diamond(in)">
                                      <p:cBhvr>
                                        <p:cTn id="33" dur="2000"/>
                                        <p:tgtEl>
                                          <p:spTgt spid="16394"/>
                                        </p:tgtEl>
                                      </p:cBhvr>
                                    </p:animEffect>
                                  </p:childTnLst>
                                </p:cTn>
                              </p:par>
                            </p:childTnLst>
                          </p:cTn>
                        </p:par>
                        <p:par>
                          <p:cTn id="34" fill="hold" nodeType="afterGroup">
                            <p:stCondLst>
                              <p:cond delay="2000"/>
                            </p:stCondLst>
                            <p:childTnLst>
                              <p:par>
                                <p:cTn id="35" presetID="9" presetClass="entr" presetSubtype="0" fill="hold" grpId="1"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par>
                          <p:cTn id="38" fill="hold" nodeType="afterGroup">
                            <p:stCondLst>
                              <p:cond delay="2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000"/>
                            </p:stCondLst>
                            <p:childTnLst>
                              <p:par>
                                <p:cTn id="50" presetID="2" presetClass="entr" presetSubtype="4"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iterate type="lt">
                                    <p:tmPct val="0"/>
                                  </p:iterate>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1000"/>
                            </p:stCondLst>
                            <p:childTnLst>
                              <p:par>
                                <p:cTn id="62" presetID="36" presetClass="emph" presetSubtype="0" fill="hold" grpId="1" nodeType="afterEffect">
                                  <p:stCondLst>
                                    <p:cond delay="0"/>
                                  </p:stCondLst>
                                  <p:iterate type="lt">
                                    <p:tmPct val="10000"/>
                                  </p:iterate>
                                  <p:childTnLst>
                                    <p:animScale>
                                      <p:cBhvr>
                                        <p:cTn id="63" dur="250" autoRev="1" fill="hold">
                                          <p:stCondLst>
                                            <p:cond delay="0"/>
                                          </p:stCondLst>
                                        </p:cTn>
                                        <p:tgtEl>
                                          <p:spTgt spid="3"/>
                                        </p:tgtEl>
                                      </p:cBhvr>
                                      <p:to x="80000" y="100000"/>
                                    </p:animScale>
                                    <p:anim by="(#ppt_w*0.10)" calcmode="lin" valueType="num">
                                      <p:cBhvr>
                                        <p:cTn id="64" dur="250" autoRev="1" fill="hold">
                                          <p:stCondLst>
                                            <p:cond delay="0"/>
                                          </p:stCondLst>
                                        </p:cTn>
                                        <p:tgtEl>
                                          <p:spTgt spid="3"/>
                                        </p:tgtEl>
                                        <p:attrNameLst>
                                          <p:attrName>ppt_x</p:attrName>
                                        </p:attrNameLst>
                                      </p:cBhvr>
                                    </p:anim>
                                    <p:anim by="(-#ppt_w*0.10)" calcmode="lin" valueType="num">
                                      <p:cBhvr>
                                        <p:cTn id="65" dur="250" autoRev="1" fill="hold">
                                          <p:stCondLst>
                                            <p:cond delay="0"/>
                                          </p:stCondLst>
                                        </p:cTn>
                                        <p:tgtEl>
                                          <p:spTgt spid="3"/>
                                        </p:tgtEl>
                                        <p:attrNameLst>
                                          <p:attrName>ppt_y</p:attrName>
                                        </p:attrNameLst>
                                      </p:cBhvr>
                                    </p:anim>
                                    <p:animRot by="-480000">
                                      <p:cBhvr>
                                        <p:cTn id="66"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5" grpId="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10871200" cy="1143000"/>
          </a:xfrm>
        </p:spPr>
        <p:txBody>
          <a:bodyPr/>
          <a:lstStyle/>
          <a:p>
            <a:pPr eaLnBrk="1" fontAlgn="auto" hangingPunct="1">
              <a:spcAft>
                <a:spcPts val="0"/>
              </a:spcAft>
              <a:defRPr/>
            </a:pPr>
            <a:r>
              <a:rPr lang="en-US" u="sng" dirty="0" smtClean="0">
                <a:solidFill>
                  <a:srgbClr val="FFFF00"/>
                </a:solidFill>
              </a:rPr>
              <a:t>LABORATORY DIAGNOSIS:</a:t>
            </a:r>
            <a:endParaRPr lang="en-US" dirty="0">
              <a:solidFill>
                <a:srgbClr val="FFFF00"/>
              </a:solidFill>
            </a:endParaRPr>
          </a:p>
        </p:txBody>
      </p:sp>
      <p:sp>
        <p:nvSpPr>
          <p:cNvPr id="3" name="Rectangle 2"/>
          <p:cNvSpPr/>
          <p:nvPr/>
        </p:nvSpPr>
        <p:spPr>
          <a:xfrm>
            <a:off x="5181605" y="1066801"/>
            <a:ext cx="1959191"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800" b="1" dirty="0">
                <a:solidFill>
                  <a:srgbClr val="FFFFFF"/>
                </a:solidFill>
                <a:effectLst>
                  <a:outerShdw blurRad="38100" dist="38100" dir="2700000" algn="tl">
                    <a:srgbClr val="000000">
                      <a:alpha val="43137"/>
                    </a:srgbClr>
                  </a:outerShdw>
                </a:effectLst>
              </a:rPr>
              <a:t>Specimens</a:t>
            </a:r>
            <a:endParaRPr lang="en-US" sz="2800" dirty="0">
              <a:solidFill>
                <a:srgbClr val="FFFFFF"/>
              </a:solidFill>
              <a:effectLst>
                <a:outerShdw blurRad="38100" dist="38100" dir="2700000" algn="tl">
                  <a:srgbClr val="000000">
                    <a:alpha val="43137"/>
                  </a:srgbClr>
                </a:outerShdw>
              </a:effectLst>
            </a:endParaRPr>
          </a:p>
        </p:txBody>
      </p:sp>
      <p:sp>
        <p:nvSpPr>
          <p:cNvPr id="4" name="Rectangle 3"/>
          <p:cNvSpPr/>
          <p:nvPr/>
        </p:nvSpPr>
        <p:spPr>
          <a:xfrm>
            <a:off x="4470405" y="2438400"/>
            <a:ext cx="389401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800" b="1" dirty="0">
                <a:solidFill>
                  <a:srgbClr val="FFFFFF"/>
                </a:solidFill>
                <a:effectLst>
                  <a:outerShdw blurRad="38100" dist="38100" dir="2700000" algn="tl">
                    <a:srgbClr val="000000">
                      <a:alpha val="43137"/>
                    </a:srgbClr>
                  </a:outerShdw>
                </a:effectLst>
              </a:rPr>
              <a:t>Specimens processing </a:t>
            </a:r>
            <a:endParaRPr lang="en-US" sz="2800" dirty="0">
              <a:solidFill>
                <a:srgbClr val="FFFFFF"/>
              </a:solidFill>
              <a:effectLst>
                <a:outerShdw blurRad="38100" dist="38100" dir="2700000" algn="tl">
                  <a:srgbClr val="000000">
                    <a:alpha val="43137"/>
                  </a:srgbClr>
                </a:outerShdw>
              </a:effectLst>
            </a:endParaRPr>
          </a:p>
        </p:txBody>
      </p:sp>
      <p:sp>
        <p:nvSpPr>
          <p:cNvPr id="5" name="Rectangle 4"/>
          <p:cNvSpPr/>
          <p:nvPr/>
        </p:nvSpPr>
        <p:spPr>
          <a:xfrm>
            <a:off x="3556001" y="3429001"/>
            <a:ext cx="4833374"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800" b="1" dirty="0">
                <a:solidFill>
                  <a:srgbClr val="FFFFFF"/>
                </a:solidFill>
                <a:effectLst>
                  <a:outerShdw blurRad="38100" dist="38100" dir="2700000" algn="tl">
                    <a:srgbClr val="000000">
                      <a:alpha val="43137"/>
                    </a:srgbClr>
                  </a:outerShdw>
                </a:effectLst>
              </a:rPr>
              <a:t>Prepare fixed smear on slide</a:t>
            </a:r>
            <a:endParaRPr lang="en-US" sz="2800" dirty="0">
              <a:solidFill>
                <a:srgbClr val="FFFFFF"/>
              </a:solidFill>
              <a:effectLst>
                <a:outerShdw blurRad="38100" dist="38100" dir="2700000" algn="tl">
                  <a:srgbClr val="000000">
                    <a:alpha val="43137"/>
                  </a:srgbClr>
                </a:outerShdw>
              </a:effectLst>
            </a:endParaRPr>
          </a:p>
        </p:txBody>
      </p:sp>
      <p:sp>
        <p:nvSpPr>
          <p:cNvPr id="16390" name="Rectangle 5"/>
          <p:cNvSpPr>
            <a:spLocks noChangeArrowheads="1"/>
          </p:cNvSpPr>
          <p:nvPr/>
        </p:nvSpPr>
        <p:spPr bwMode="auto">
          <a:xfrm>
            <a:off x="2540001" y="4800607"/>
            <a:ext cx="2454518"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3600" b="1" dirty="0">
                <a:solidFill>
                  <a:srgbClr val="FFFFFF"/>
                </a:solidFill>
              </a:rPr>
              <a:t>AFB stains</a:t>
            </a:r>
            <a:endParaRPr lang="en-US" sz="3600" dirty="0">
              <a:solidFill>
                <a:srgbClr val="FFFFFF"/>
              </a:solidFill>
            </a:endParaRPr>
          </a:p>
        </p:txBody>
      </p:sp>
      <p:sp>
        <p:nvSpPr>
          <p:cNvPr id="7" name="Rectangle 6"/>
          <p:cNvSpPr/>
          <p:nvPr/>
        </p:nvSpPr>
        <p:spPr>
          <a:xfrm>
            <a:off x="6502405" y="4800607"/>
            <a:ext cx="5171017"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en-US" sz="3200" b="1" dirty="0">
                <a:solidFill>
                  <a:srgbClr val="FFFFFF"/>
                </a:solidFill>
                <a:effectLst>
                  <a:outerShdw blurRad="38100" dist="38100" dir="2700000" algn="tl">
                    <a:srgbClr val="000000">
                      <a:alpha val="43137"/>
                    </a:srgbClr>
                  </a:outerShdw>
                </a:effectLst>
              </a:rPr>
              <a:t>SELECTIVE media </a:t>
            </a:r>
            <a:endParaRPr lang="en-US" sz="3200" dirty="0">
              <a:solidFill>
                <a:srgbClr val="FFFFFF"/>
              </a:solidFill>
              <a:effectLst>
                <a:outerShdw blurRad="38100" dist="38100" dir="2700000" algn="tl">
                  <a:srgbClr val="000000">
                    <a:alpha val="43137"/>
                  </a:srgbClr>
                </a:outerShdw>
              </a:effectLst>
            </a:endParaRPr>
          </a:p>
        </p:txBody>
      </p:sp>
      <p:sp>
        <p:nvSpPr>
          <p:cNvPr id="12" name="Rectangle 11"/>
          <p:cNvSpPr/>
          <p:nvPr/>
        </p:nvSpPr>
        <p:spPr>
          <a:xfrm>
            <a:off x="1625600" y="2133607"/>
            <a:ext cx="2235200"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eaLnBrk="1" hangingPunct="1">
              <a:defRPr/>
            </a:pPr>
            <a:r>
              <a:rPr lang="en-US" sz="2400" b="1" u="sng"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rPr>
              <a:t>PCR</a:t>
            </a:r>
          </a:p>
          <a:p>
            <a:pPr algn="ctr" eaLnBrk="1" hangingPunct="1">
              <a:defRPr/>
            </a:pPr>
            <a:r>
              <a:rPr lang="en-US" sz="120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Most Rapid, sensitive and specific method for TB diagnosis</a:t>
            </a:r>
          </a:p>
        </p:txBody>
      </p:sp>
      <p:cxnSp>
        <p:nvCxnSpPr>
          <p:cNvPr id="21" name="Straight Arrow Connector 20"/>
          <p:cNvCxnSpPr/>
          <p:nvPr/>
        </p:nvCxnSpPr>
        <p:spPr>
          <a:xfrm rot="5400000">
            <a:off x="6096794" y="19804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5400000">
            <a:off x="6249194" y="31996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10800000">
            <a:off x="3962400" y="2667000"/>
            <a:ext cx="5095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rot="5400000">
            <a:off x="4572794" y="4190206"/>
            <a:ext cx="304800" cy="306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rot="16200000" flipH="1">
            <a:off x="8381207" y="4140993"/>
            <a:ext cx="304800" cy="404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55000" name="Picture 14" descr="G:\study\sarmad essencials\2007-2008 microbiology labs\photo\01-coll-dna-knol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1579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0" y="228607"/>
            <a:ext cx="4385733" cy="1249363"/>
          </a:xfrm>
        </p:spPr>
        <p:txBody>
          <a:bodyPr>
            <a:noAutofit/>
          </a:bodyPr>
          <a:lstStyle/>
          <a:p>
            <a:pPr eaLnBrk="1" fontAlgn="auto" hangingPunct="1">
              <a:spcAft>
                <a:spcPts val="0"/>
              </a:spcAft>
              <a:defRPr/>
            </a:pPr>
            <a:r>
              <a:rPr lang="en-US" dirty="0" smtClean="0">
                <a:solidFill>
                  <a:srgbClr val="FFFF00"/>
                </a:solidFill>
              </a:rPr>
              <a:t>AFB stains</a:t>
            </a:r>
            <a:endParaRPr lang="en-US" dirty="0">
              <a:solidFill>
                <a:srgbClr val="FFFF00"/>
              </a:solidFill>
            </a:endParaRPr>
          </a:p>
        </p:txBody>
      </p:sp>
      <p:cxnSp>
        <p:nvCxnSpPr>
          <p:cNvPr id="3" name="Straight Arrow Connector 2"/>
          <p:cNvCxnSpPr/>
          <p:nvPr/>
        </p:nvCxnSpPr>
        <p:spPr>
          <a:xfrm rot="10800000" flipV="1">
            <a:off x="4876800" y="1524000"/>
            <a:ext cx="915988"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rot="16200000" flipH="1">
            <a:off x="7556500" y="1409700"/>
            <a:ext cx="838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2235200" y="2362201"/>
            <a:ext cx="3860800" cy="40011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US" sz="2000" b="1" dirty="0">
                <a:solidFill>
                  <a:prstClr val="white"/>
                </a:solidFill>
                <a:effectLst>
                  <a:outerShdw blurRad="38100" dist="38100" dir="2700000" algn="tl">
                    <a:srgbClr val="000000">
                      <a:alpha val="43137"/>
                    </a:srgbClr>
                  </a:outerShdw>
                </a:effectLst>
              </a:rPr>
              <a:t>FLOUROCHROME STAIN</a:t>
            </a:r>
          </a:p>
        </p:txBody>
      </p:sp>
      <p:sp>
        <p:nvSpPr>
          <p:cNvPr id="10" name="Rectangle 9"/>
          <p:cNvSpPr/>
          <p:nvPr/>
        </p:nvSpPr>
        <p:spPr>
          <a:xfrm>
            <a:off x="7416800" y="2438407"/>
            <a:ext cx="3860800" cy="64611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eaLnBrk="1" hangingPunct="1">
              <a:defRPr/>
            </a:pPr>
            <a:r>
              <a:rPr lang="en-US" b="1" dirty="0">
                <a:solidFill>
                  <a:prstClr val="white"/>
                </a:solidFill>
                <a:effectLst>
                  <a:outerShdw blurRad="38100" dist="38100" dir="2700000" algn="tl">
                    <a:srgbClr val="000000">
                      <a:alpha val="43137"/>
                    </a:srgbClr>
                  </a:outerShdw>
                </a:effectLst>
              </a:rPr>
              <a:t>ZIEHL NEELSEN </a:t>
            </a:r>
          </a:p>
          <a:p>
            <a:pPr algn="ctr" eaLnBrk="1" hangingPunct="1">
              <a:defRPr/>
            </a:pPr>
            <a:r>
              <a:rPr lang="en-US" b="1" dirty="0">
                <a:solidFill>
                  <a:prstClr val="white"/>
                </a:solidFill>
                <a:effectLst>
                  <a:outerShdw blurRad="38100" dist="38100" dir="2700000" algn="tl">
                    <a:srgbClr val="000000">
                      <a:alpha val="43137"/>
                    </a:srgbClr>
                  </a:outerShdw>
                </a:effectLst>
              </a:rPr>
              <a:t>(Z N STAIN)</a:t>
            </a:r>
          </a:p>
        </p:txBody>
      </p:sp>
      <p:sp>
        <p:nvSpPr>
          <p:cNvPr id="11" name="Rectangle 10"/>
          <p:cNvSpPr/>
          <p:nvPr/>
        </p:nvSpPr>
        <p:spPr>
          <a:xfrm>
            <a:off x="1422400" y="4114807"/>
            <a:ext cx="477520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sz="2000" b="1" dirty="0">
                <a:solidFill>
                  <a:srgbClr val="00B050"/>
                </a:solidFill>
                <a:effectLst>
                  <a:outerShdw blurRad="38100" dist="38100" dir="2700000" algn="tl">
                    <a:srgbClr val="000000">
                      <a:alpha val="43137"/>
                    </a:srgbClr>
                  </a:outerShdw>
                </a:effectLst>
              </a:rPr>
              <a:t>GREEN APPLE BACILLI</a:t>
            </a:r>
          </a:p>
          <a:p>
            <a:pPr algn="ctr" eaLnBrk="1" hangingPunct="1">
              <a:defRPr/>
            </a:pPr>
            <a:endParaRPr lang="en-US" sz="2000" b="1" dirty="0">
              <a:solidFill>
                <a:srgbClr val="00B050"/>
              </a:solidFill>
              <a:effectLst>
                <a:outerShdw blurRad="38100" dist="38100" dir="2700000" algn="tl">
                  <a:srgbClr val="000000">
                    <a:alpha val="43137"/>
                  </a:srgbClr>
                </a:outerShdw>
              </a:effectLst>
            </a:endParaRPr>
          </a:p>
          <a:p>
            <a:pPr algn="ctr" eaLnBrk="1" hangingPunct="1">
              <a:defRPr/>
            </a:pPr>
            <a:r>
              <a:rPr lang="en-US" sz="2000" b="1" dirty="0">
                <a:solidFill>
                  <a:prstClr val="black"/>
                </a:solidFill>
                <a:effectLst>
                  <a:outerShdw blurRad="38100" dist="38100" dir="2700000" algn="tl">
                    <a:srgbClr val="000000">
                      <a:alpha val="43137"/>
                    </a:srgbClr>
                  </a:outerShdw>
                </a:effectLst>
              </a:rPr>
              <a:t>BLACK BACKGROUND</a:t>
            </a:r>
          </a:p>
        </p:txBody>
      </p:sp>
      <p:cxnSp>
        <p:nvCxnSpPr>
          <p:cNvPr id="12" name="Straight Arrow Connector 11"/>
          <p:cNvCxnSpPr/>
          <p:nvPr/>
        </p:nvCxnSpPr>
        <p:spPr>
          <a:xfrm rot="5400000">
            <a:off x="4013994" y="32758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5400000">
            <a:off x="9093994" y="3352006"/>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7518400" y="4267204"/>
            <a:ext cx="4267200"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b="1" dirty="0">
                <a:solidFill>
                  <a:srgbClr val="FF0000"/>
                </a:solidFill>
                <a:effectLst>
                  <a:outerShdw blurRad="38100" dist="38100" dir="2700000" algn="tl">
                    <a:srgbClr val="000000">
                      <a:alpha val="43137"/>
                    </a:srgbClr>
                  </a:outerShdw>
                </a:effectLst>
              </a:rPr>
              <a:t>LIGHT</a:t>
            </a:r>
            <a:r>
              <a:rPr lang="en-US" b="1" u="sng"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RED</a:t>
            </a:r>
            <a:r>
              <a:rPr lang="en-US" b="1" u="sng"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 BACILLI</a:t>
            </a:r>
          </a:p>
          <a:p>
            <a:pPr algn="ctr" eaLnBrk="1" hangingPunct="1">
              <a:defRPr/>
            </a:pPr>
            <a:r>
              <a:rPr lang="en-US" b="1" dirty="0">
                <a:solidFill>
                  <a:srgbClr val="FF0000"/>
                </a:solidFill>
                <a:effectLst>
                  <a:outerShdw blurRad="38100" dist="38100" dir="2700000" algn="tl">
                    <a:srgbClr val="000000">
                      <a:alpha val="43137"/>
                    </a:srgbClr>
                  </a:outerShdw>
                </a:effectLst>
              </a:rPr>
              <a:t> </a:t>
            </a:r>
          </a:p>
          <a:p>
            <a:pPr algn="ctr" eaLnBrk="1" hangingPunct="1">
              <a:defRPr/>
            </a:pPr>
            <a:r>
              <a:rPr lang="en-US" b="1" dirty="0">
                <a:solidFill>
                  <a:srgbClr val="0070C0"/>
                </a:solidFill>
                <a:effectLst>
                  <a:outerShdw blurRad="38100" dist="38100" dir="2700000" algn="tl">
                    <a:srgbClr val="000000">
                      <a:alpha val="43137"/>
                    </a:srgbClr>
                  </a:outerShdw>
                </a:effectLst>
              </a:rPr>
              <a:t>WITH </a:t>
            </a:r>
            <a:r>
              <a:rPr lang="en-US" b="1" u="sng" dirty="0">
                <a:solidFill>
                  <a:srgbClr val="0070C0"/>
                </a:solidFill>
                <a:effectLst>
                  <a:outerShdw blurRad="38100" dist="38100" dir="2700000" algn="tl">
                    <a:srgbClr val="000000">
                      <a:alpha val="43137"/>
                    </a:srgbClr>
                  </a:outerShdw>
                </a:effectLst>
              </a:rPr>
              <a:t>BLUE BACKGROUND</a:t>
            </a:r>
          </a:p>
        </p:txBody>
      </p:sp>
    </p:spTree>
  </p:cSld>
  <p:clrMapOvr>
    <a:masterClrMapping/>
  </p:clrMapOvr>
  <p:transition spd="slow">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3" descr="E:\البحث وكل مايخص الدراسة\microbiology lab\photo\z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28600"/>
            <a:ext cx="9956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5" name="TextBox 3"/>
          <p:cNvSpPr txBox="1">
            <a:spLocks noChangeArrowheads="1"/>
          </p:cNvSpPr>
          <p:nvPr/>
        </p:nvSpPr>
        <p:spPr bwMode="auto">
          <a:xfrm>
            <a:off x="1422400" y="5715000"/>
            <a:ext cx="1046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a:solidFill>
                  <a:srgbClr val="FFFFFF"/>
                </a:solidFill>
                <a:latin typeface="Times New Roman" panose="02020603050405020304" pitchFamily="18" charset="0"/>
                <a:cs typeface="Times New Roman" panose="02020603050405020304" pitchFamily="18" charset="0"/>
              </a:rPr>
              <a:t>ZN stain</a:t>
            </a:r>
          </a:p>
        </p:txBody>
      </p:sp>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 name="Picture 2" descr="E:\البحث وكل مايخص الدراسة\microbiology lab\photo\z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762000"/>
            <a:ext cx="5486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البحث وكل مايخص الدراسة\microbiology lab\photo\mycobacteria IF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762000"/>
            <a:ext cx="538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9138"/>
            <a:ext cx="11439525" cy="4464050"/>
          </a:xfrm>
        </p:spPr>
        <p:txBody>
          <a:bodyPr rtlCol="0">
            <a:normAutofit lnSpcReduction="10000"/>
          </a:bodyPr>
          <a:lstStyle/>
          <a:p>
            <a:pPr marL="0" indent="-274320" algn="justLow" eaLnBrk="1" fontAlgn="auto" hangingPunct="1">
              <a:lnSpc>
                <a:spcPct val="150000"/>
              </a:lnSpc>
              <a:spcAft>
                <a:spcPts val="0"/>
              </a:spcAft>
              <a:defRPr/>
            </a:pPr>
            <a:r>
              <a:rPr lang="en-US" dirty="0" smtClean="0"/>
              <a:t>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Another method is the </a:t>
            </a:r>
            <a:r>
              <a:rPr lang="en-US"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tooltip="Kinyoun"/>
              </a:rPr>
              <a:t>Kinyoun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method. The procedure for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Kinyoun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staining is similar to the </a:t>
            </a:r>
            <a:r>
              <a:rPr lang="en-US"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tooltip="Ziehl-Neelsen stain"/>
              </a:rPr>
              <a:t>Ziehl-Neelsen</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tooltip="Ziehl-Neelsen stain"/>
              </a:rPr>
              <a:t> stain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but does not involve heating the slides being stained. The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Kinyoun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staining method uses </a:t>
            </a:r>
            <a:r>
              <a:rPr lang="en-US"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tooltip="Carbolfuchsin"/>
              </a:rPr>
              <a:t>carbol</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tooltip="Carbolfuchsin"/>
              </a:rPr>
              <a:t> </a:t>
            </a:r>
            <a:r>
              <a:rPr lang="en-US"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4" tooltip="Carbolfuchsin"/>
              </a:rPr>
              <a:t>fuchsin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as a primary stain, followed by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decolorization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with an acid-alcohol solution and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5" tooltip="Methylene blue"/>
              </a:rPr>
              <a:t>methylene blue</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as a counterstain.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Kinyoun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carbol</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fuschsin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has a greater concentration of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6" tooltip="Phenol"/>
              </a:rPr>
              <a:t>phenol</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basic </a:t>
            </a:r>
            <a:r>
              <a:rPr lang="en-US"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7" tooltip="Fuchsin"/>
              </a:rPr>
              <a:t>fuchsin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does not require heating in order to stain properly. When viewed under a microscope; a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Kinyoun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stained slide will show acid-fast organisms as red and nonacid-fast organisms as blue.</a:t>
            </a:r>
            <a:endParaRPr lang="en-US"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Symbol" panose="05050102010706020507" pitchFamily="18" charset="2"/>
              <a:buNone/>
              <a:defRPr/>
            </a:pPr>
            <a:endParaRPr lang="ar-SA" dirty="0"/>
          </a:p>
        </p:txBody>
      </p:sp>
      <p:sp>
        <p:nvSpPr>
          <p:cNvPr id="262147" name="Title 2"/>
          <p:cNvSpPr>
            <a:spLocks noGrp="1"/>
          </p:cNvSpPr>
          <p:nvPr>
            <p:ph type="title"/>
          </p:nvPr>
        </p:nvSpPr>
        <p:spPr/>
        <p:txBody>
          <a:bodyPr/>
          <a:lstStyle/>
          <a:p>
            <a:pPr eaLnBrk="1" hangingPunct="1"/>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050" y="1700213"/>
            <a:ext cx="9879013" cy="4425950"/>
          </a:xfrm>
        </p:spPr>
        <p:txBody>
          <a:bodyPr rtlCol="0">
            <a:normAutofit/>
          </a:bodyPr>
          <a:lstStyle/>
          <a:p>
            <a:pPr marL="0" indent="0" algn="l" rtl="0" eaLnBrk="1" fontAlgn="auto" hangingPunct="1">
              <a:spcAft>
                <a:spcPts val="0"/>
              </a:spcAft>
              <a:buFont typeface="Symbol" panose="05050102010706020507" pitchFamily="18" charset="2"/>
              <a:buNone/>
              <a:defRPr/>
            </a:pPr>
            <a:r>
              <a:rPr lang="en-US" dirty="0" smtClean="0"/>
              <a:t> </a:t>
            </a:r>
            <a:endParaRPr lang="en-US" dirty="0"/>
          </a:p>
          <a:p>
            <a:pPr marL="0" indent="-274320" algn="justLow" eaLnBrk="1" fontAlgn="auto" hangingPunct="1">
              <a:lnSpc>
                <a:spcPct val="150000"/>
              </a:lnSpc>
              <a:spcAft>
                <a:spcPts val="0"/>
              </a:spcAft>
              <a:defRPr/>
            </a:pPr>
            <a:r>
              <a:rPr lang="en-US"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Culture;</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Lowenstein-Jensen medium which is an egg based medium prepared as slants contain eggs,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potato, serum, glycerol, malachite green and antibiotics. Colonies appear dry, rough, wrinkled; these bacteria are very slow growers it takes 4-6 weeks until visible growth appears.</a:t>
            </a:r>
            <a:endParaRPr lang="en-US" sz="12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274320" algn="justLow" eaLnBrk="1" fontAlgn="auto" hangingPunct="1">
              <a:lnSpc>
                <a:spcPct val="150000"/>
              </a:lnSpc>
              <a:spcAft>
                <a:spcPts val="0"/>
              </a:spcAft>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l" eaLnBrk="1" fontAlgn="auto" hangingPunct="1">
              <a:spcAft>
                <a:spcPts val="0"/>
              </a:spcAft>
              <a:buFont typeface="Symbol" panose="05050102010706020507" pitchFamily="18" charset="2"/>
              <a:buNone/>
              <a:defRPr/>
            </a:pPr>
            <a:endParaRPr lang="ar-SA" dirty="0"/>
          </a:p>
        </p:txBody>
      </p:sp>
      <p:sp>
        <p:nvSpPr>
          <p:cNvPr id="263171" name="Title 2"/>
          <p:cNvSpPr>
            <a:spLocks noGrp="1"/>
          </p:cNvSpPr>
          <p:nvPr>
            <p:ph type="title"/>
          </p:nvPr>
        </p:nvSpPr>
        <p:spPr/>
        <p:txBody>
          <a:bodyPr/>
          <a:lstStyle/>
          <a:p>
            <a:pPr eaLnBrk="1" hangingPunct="1"/>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800" y="609603"/>
            <a:ext cx="6197600" cy="769441"/>
          </a:xfrm>
          <a:prstGeom prst="rect">
            <a:avLst/>
          </a:prstGeom>
          <a:solidFill>
            <a:schemeClr val="tx1">
              <a:lumMod val="85000"/>
            </a:schemeClr>
          </a:solidFill>
        </p:spPr>
        <p:txBody>
          <a:bodyPr>
            <a:spAutoFit/>
            <a:scene3d>
              <a:camera prst="orthographicFront"/>
              <a:lightRig rig="threePt" dir="t"/>
            </a:scene3d>
            <a:sp3d extrusionH="57150">
              <a:bevelT w="69850" h="69850" prst="divot"/>
            </a:sp3d>
          </a:bodyPr>
          <a:lstStyle/>
          <a:p>
            <a:pPr algn="ctr" eaLnBrk="1" hangingPunct="1">
              <a:defRPr/>
            </a:pPr>
            <a:r>
              <a:rPr lang="en-US" sz="44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a:ea typeface="Times New Roman"/>
                <a:cs typeface="Times New Roman"/>
              </a:rPr>
              <a:t>DISEASES</a:t>
            </a:r>
            <a:endParaRPr lang="en-US" sz="44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endParaRPr>
          </a:p>
        </p:txBody>
      </p:sp>
      <p:sp>
        <p:nvSpPr>
          <p:cNvPr id="3" name="Rectangle 2"/>
          <p:cNvSpPr/>
          <p:nvPr/>
        </p:nvSpPr>
        <p:spPr>
          <a:xfrm>
            <a:off x="2235200" y="2057400"/>
            <a:ext cx="2052638"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defRPr/>
            </a:pPr>
            <a:r>
              <a:rPr lang="en-US" b="1" u="sng" dirty="0">
                <a:solidFill>
                  <a:srgbClr val="FF0000"/>
                </a:solidFill>
                <a:effectLst>
                  <a:outerShdw blurRad="38100" dist="38100" dir="2700000" algn="tl">
                    <a:srgbClr val="000000">
                      <a:alpha val="43137"/>
                    </a:srgbClr>
                  </a:outerShdw>
                </a:effectLst>
              </a:rPr>
              <a:t>LOCAL INFECTIONS:</a:t>
            </a:r>
            <a:endParaRPr lang="en-US"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8026400" y="2057400"/>
            <a:ext cx="1176338" cy="369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eaLnBrk="1" hangingPunct="1">
              <a:defRPr/>
            </a:pPr>
            <a:r>
              <a:rPr lang="en-US" b="1" u="sng" dirty="0">
                <a:solidFill>
                  <a:srgbClr val="FFFF00"/>
                </a:solidFill>
                <a:effectLst>
                  <a:outerShdw blurRad="38100" dist="38100" dir="2700000" algn="tl">
                    <a:srgbClr val="000000">
                      <a:alpha val="43137"/>
                    </a:srgbClr>
                  </a:outerShdw>
                </a:effectLst>
              </a:rPr>
              <a:t>SYSTEMIC</a:t>
            </a:r>
            <a:r>
              <a:rPr lang="en-US" u="sng" dirty="0">
                <a:solidFill>
                  <a:prstClr val="white"/>
                </a:solidFill>
              </a:rPr>
              <a:t> </a:t>
            </a:r>
            <a:endParaRPr lang="en-US" dirty="0">
              <a:solidFill>
                <a:prstClr val="white"/>
              </a:solidFill>
            </a:endParaRPr>
          </a:p>
        </p:txBody>
      </p:sp>
      <p:sp>
        <p:nvSpPr>
          <p:cNvPr id="5" name="Down Arrow 4"/>
          <p:cNvSpPr/>
          <p:nvPr/>
        </p:nvSpPr>
        <p:spPr>
          <a:xfrm rot="2067425">
            <a:off x="2128838" y="2489200"/>
            <a:ext cx="1016000" cy="968375"/>
          </a:xfrm>
          <a:prstGeom prst="downArrow">
            <a:avLst>
              <a:gd name="adj1" fmla="val 25151"/>
              <a:gd name="adj2" fmla="val 347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Down Arrow 5"/>
          <p:cNvSpPr/>
          <p:nvPr/>
        </p:nvSpPr>
        <p:spPr>
          <a:xfrm rot="19539241">
            <a:off x="4440238" y="2492375"/>
            <a:ext cx="1016000" cy="966788"/>
          </a:xfrm>
          <a:prstGeom prst="downArrow">
            <a:avLst>
              <a:gd name="adj1" fmla="val 25151"/>
              <a:gd name="adj2" fmla="val 347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Down Arrow 6"/>
          <p:cNvSpPr/>
          <p:nvPr/>
        </p:nvSpPr>
        <p:spPr>
          <a:xfrm>
            <a:off x="8432800" y="2514600"/>
            <a:ext cx="1016000" cy="966788"/>
          </a:xfrm>
          <a:prstGeom prst="downArrow">
            <a:avLst>
              <a:gd name="adj1" fmla="val 25151"/>
              <a:gd name="adj2" fmla="val 347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Rectangle 7"/>
          <p:cNvSpPr/>
          <p:nvPr/>
        </p:nvSpPr>
        <p:spPr>
          <a:xfrm>
            <a:off x="0" y="3505200"/>
            <a:ext cx="3563938" cy="646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eaLnBrk="1" hangingPunct="1">
              <a:defRPr/>
            </a:pPr>
            <a:r>
              <a:rPr lang="en-US" b="1" dirty="0">
                <a:solidFill>
                  <a:prstClr val="white"/>
                </a:solidFill>
                <a:effectLst>
                  <a:outerShdw blurRad="38100" dist="38100" dir="2700000" algn="tl">
                    <a:srgbClr val="000000">
                      <a:alpha val="43137"/>
                    </a:srgbClr>
                  </a:outerShdw>
                </a:effectLst>
              </a:rPr>
              <a:t>Respiratory diphtheria (production of exotoxin)</a:t>
            </a:r>
          </a:p>
        </p:txBody>
      </p:sp>
      <p:sp>
        <p:nvSpPr>
          <p:cNvPr id="9" name="Rectangle 8"/>
          <p:cNvSpPr/>
          <p:nvPr/>
        </p:nvSpPr>
        <p:spPr>
          <a:xfrm>
            <a:off x="3860800" y="3505200"/>
            <a:ext cx="2246313" cy="369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b="1" u="sng" dirty="0">
                <a:solidFill>
                  <a:prstClr val="white"/>
                </a:solidFill>
              </a:rPr>
              <a:t>Cutaneous diphtheria</a:t>
            </a:r>
          </a:p>
        </p:txBody>
      </p:sp>
      <p:sp>
        <p:nvSpPr>
          <p:cNvPr id="59393" name="Rectangle 1"/>
          <p:cNvSpPr>
            <a:spLocks noChangeArrowheads="1"/>
          </p:cNvSpPr>
          <p:nvPr/>
        </p:nvSpPr>
        <p:spPr bwMode="auto">
          <a:xfrm>
            <a:off x="7416800" y="3489325"/>
            <a:ext cx="4470400" cy="70802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spAutoFit/>
          </a:bodyPr>
          <a:lstStyle/>
          <a:p>
            <a:pPr>
              <a:defRPr/>
            </a:pPr>
            <a:r>
              <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itchFamily="2" charset="2"/>
              </a:rPr>
              <a:t>Necrosis of organs,</a:t>
            </a:r>
          </a:p>
          <a:p>
            <a:pPr>
              <a:defRPr/>
            </a:pPr>
            <a:r>
              <a:rPr lang="en-US" sz="2000" b="1" dirty="0">
                <a:solidFill>
                  <a:srgbClr val="FFFF00"/>
                </a:solidFill>
                <a:effectLst>
                  <a:outerShdw blurRad="38100" dist="38100" dir="2700000" algn="tl">
                    <a:srgbClr val="000000">
                      <a:alpha val="43137"/>
                    </a:srgbClr>
                  </a:outerShdw>
                </a:effectLst>
                <a:latin typeface="Arial" pitchFamily="34" charset="0"/>
                <a:cs typeface="Arial" pitchFamily="34" charset="0"/>
                <a:sym typeface="Wingdings" pitchFamily="2" charset="2"/>
              </a:rPr>
              <a:t>Nerve damage.</a:t>
            </a:r>
            <a:r>
              <a:rPr lang="en-US" sz="2000" b="1" dirty="0">
                <a:solidFill>
                  <a:srgbClr val="FFFF00"/>
                </a:solidFill>
                <a:effectLst>
                  <a:outerShdw blurRad="38100" dist="38100" dir="2700000" algn="tl">
                    <a:srgbClr val="000000">
                      <a:alpha val="43137"/>
                    </a:srgbClr>
                  </a:outerShdw>
                </a:effectLst>
                <a:latin typeface="Times New Roman" pitchFamily="18" charset="0"/>
                <a:cs typeface="Arial" pitchFamily="34" charset="0"/>
                <a:sym typeface="Wingdings" pitchFamily="2" charset="2"/>
              </a:rPr>
              <a:t> </a:t>
            </a:r>
            <a:endParaRPr lang="en-US" sz="2000" b="1" dirty="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Arial" pitchFamily="34" charset="0"/>
              <a:sym typeface="Wingdings" pitchFamily="2" charset="2"/>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56514" y="472601"/>
            <a:ext cx="5126723" cy="723275"/>
          </a:xfrm>
        </p:spPr>
        <p:txBody>
          <a:bodyPr wrap="none">
            <a:sp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SELECTIVE MEDIA </a:t>
            </a:r>
            <a:endParaRPr lang="en-US"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35203" y="2362206"/>
            <a:ext cx="3214341"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eaLnBrk="1" hangingPunct="1">
              <a:defRPr/>
            </a:pPr>
            <a:r>
              <a:rPr lang="en-US" sz="3200" b="1" dirty="0">
                <a:solidFill>
                  <a:prstClr val="white"/>
                </a:solidFill>
                <a:effectLst>
                  <a:outerShdw blurRad="38100" dist="38100" dir="2700000" algn="tl">
                    <a:srgbClr val="000000">
                      <a:alpha val="43137"/>
                    </a:srgbClr>
                  </a:outerShdw>
                </a:effectLst>
              </a:rPr>
              <a:t>SOLID MEDIA </a:t>
            </a:r>
            <a:endParaRPr lang="en-US" sz="32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7213600" y="2362200"/>
            <a:ext cx="3546475" cy="58420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eaLnBrk="1" hangingPunct="1">
              <a:defRPr/>
            </a:pPr>
            <a:r>
              <a:rPr lang="en-US" sz="3200" b="1" dirty="0">
                <a:solidFill>
                  <a:prstClr val="white"/>
                </a:solidFill>
                <a:effectLst>
                  <a:outerShdw blurRad="38100" dist="38100" dir="2700000" algn="tl">
                    <a:srgbClr val="000000">
                      <a:alpha val="43137"/>
                    </a:srgbClr>
                  </a:outerShdw>
                </a:effectLst>
              </a:rPr>
              <a:t>LIQUID  MEDIA </a:t>
            </a:r>
            <a:endParaRPr lang="en-US" sz="3200"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032004" y="3810006"/>
            <a:ext cx="3071675"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FFFF"/>
                </a:solidFill>
                <a:effectLst>
                  <a:outerShdw blurRad="38100" dist="38100" dir="2700000" algn="tl">
                    <a:srgbClr val="000000">
                      <a:alpha val="43137"/>
                    </a:srgbClr>
                  </a:outerShdw>
                </a:effectLst>
              </a:rPr>
              <a:t>Lowenstein – Jensen</a:t>
            </a:r>
          </a:p>
        </p:txBody>
      </p:sp>
      <p:sp>
        <p:nvSpPr>
          <p:cNvPr id="7" name="Rectangle 6"/>
          <p:cNvSpPr/>
          <p:nvPr/>
        </p:nvSpPr>
        <p:spPr>
          <a:xfrm>
            <a:off x="7721600" y="3962407"/>
            <a:ext cx="251863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FFFF"/>
                </a:solidFill>
                <a:effectLst>
                  <a:outerShdw blurRad="38100" dist="38100" dir="2700000" algn="tl">
                    <a:srgbClr val="000000">
                      <a:alpha val="43137"/>
                    </a:srgbClr>
                  </a:outerShdw>
                </a:effectLst>
              </a:rPr>
              <a:t>BACTEC system</a:t>
            </a:r>
          </a:p>
        </p:txBody>
      </p:sp>
      <p:sp>
        <p:nvSpPr>
          <p:cNvPr id="8" name="Rectangle 1"/>
          <p:cNvSpPr>
            <a:spLocks noChangeArrowheads="1"/>
          </p:cNvSpPr>
          <p:nvPr/>
        </p:nvSpPr>
        <p:spPr bwMode="auto">
          <a:xfrm>
            <a:off x="1727200" y="5257800"/>
            <a:ext cx="5892800" cy="120015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algn="ctr">
              <a:tabLst>
                <a:tab pos="695325" algn="l"/>
                <a:tab pos="2276475" algn="l"/>
              </a:tabLst>
              <a:defRPr/>
            </a:pPr>
            <a:r>
              <a:rPr lang="en-US" sz="3600" b="1" dirty="0">
                <a:solidFill>
                  <a:srgbClr val="FFFFFF"/>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TOUGH,ROUGH, BUFFY colonies</a:t>
            </a:r>
            <a:r>
              <a:rPr lang="en-US" sz="36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p>
        </p:txBody>
      </p:sp>
      <p:sp>
        <p:nvSpPr>
          <p:cNvPr id="9" name="Rectangle 8"/>
          <p:cNvSpPr/>
          <p:nvPr/>
        </p:nvSpPr>
        <p:spPr>
          <a:xfrm>
            <a:off x="8432800" y="4876807"/>
            <a:ext cx="2540000" cy="46166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eaLnBrk="1" hangingPunct="1">
              <a:defRPr/>
            </a:pPr>
            <a:r>
              <a:rPr lang="en-US" sz="2400" b="1" cap="all" dirty="0">
                <a:ln w="9000" cmpd="sng">
                  <a:solidFill>
                    <a:srgbClr val="6585CF">
                      <a:shade val="50000"/>
                      <a:satMod val="120000"/>
                    </a:srgbClr>
                  </a:solidFill>
                  <a:prstDash val="solid"/>
                </a:ln>
                <a:solidFill>
                  <a:prstClr val="white"/>
                </a:solidFill>
                <a:effectLst>
                  <a:reflection blurRad="12700" stA="28000" endPos="45000" dist="1000" dir="5400000" sy="-100000" algn="bl" rotWithShape="0"/>
                </a:effectLst>
              </a:rPr>
              <a:t>6 wks</a:t>
            </a:r>
          </a:p>
        </p:txBody>
      </p:sp>
      <p:sp>
        <p:nvSpPr>
          <p:cNvPr id="10" name="Rectangle 9"/>
          <p:cNvSpPr/>
          <p:nvPr/>
        </p:nvSpPr>
        <p:spPr>
          <a:xfrm>
            <a:off x="2032000" y="4800600"/>
            <a:ext cx="4978400" cy="369332"/>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b="1" dirty="0">
                <a:ln/>
                <a:solidFill>
                  <a:srgbClr val="6BB1C9"/>
                </a:solidFill>
              </a:rPr>
              <a:t>O2 , 5% CO2 , 37 C</a:t>
            </a:r>
            <a:r>
              <a:rPr lang="en-US" b="1" baseline="30000" dirty="0">
                <a:ln/>
                <a:solidFill>
                  <a:srgbClr val="6BB1C9"/>
                </a:solidFill>
              </a:rPr>
              <a:t>◦</a:t>
            </a:r>
            <a:r>
              <a:rPr lang="en-US" b="1" dirty="0">
                <a:ln/>
                <a:solidFill>
                  <a:srgbClr val="6BB1C9"/>
                </a:solidFill>
              </a:rPr>
              <a:t> ≥ eight wks</a:t>
            </a:r>
          </a:p>
        </p:txBody>
      </p:sp>
      <p:cxnSp>
        <p:nvCxnSpPr>
          <p:cNvPr id="11" name="Straight Arrow Connector 10"/>
          <p:cNvCxnSpPr/>
          <p:nvPr/>
        </p:nvCxnSpPr>
        <p:spPr>
          <a:xfrm rot="16200000" flipH="1">
            <a:off x="7454900" y="1257300"/>
            <a:ext cx="838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a:off x="4559300" y="1206500"/>
            <a:ext cx="838200" cy="101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5400000">
            <a:off x="4026694" y="34663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a:off x="4179094" y="4533106"/>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a:off x="8700294" y="34663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3" descr="E:\البحث وكل مايخص الدراسة\microbiology lab\photo\lowenstein colonies of 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0"/>
            <a:ext cx="508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3" name="Picture 4" descr="E:\البحث وكل مايخص الدراسة\microbiology lab\photo\lowenstein jens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0"/>
            <a:ext cx="56896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0" y="3505200"/>
            <a:ext cx="609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Rectangle 1"/>
          <p:cNvSpPr>
            <a:spLocks noChangeArrowheads="1"/>
          </p:cNvSpPr>
          <p:nvPr/>
        </p:nvSpPr>
        <p:spPr bwMode="auto">
          <a:xfrm>
            <a:off x="6096000" y="3276601"/>
            <a:ext cx="5892800" cy="120032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algn="ctr">
              <a:tabLst>
                <a:tab pos="695325" algn="l"/>
                <a:tab pos="2276475" algn="l"/>
              </a:tabLst>
              <a:defRPr/>
            </a:pPr>
            <a:r>
              <a:rPr lang="en-US" sz="3600" b="1" dirty="0">
                <a:solidFill>
                  <a:srgbClr val="FFFFFF"/>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TOUGH,ROUGH, BUFFY colonies</a:t>
            </a:r>
            <a:r>
              <a:rPr lang="en-US" sz="36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p>
        </p:txBody>
      </p:sp>
      <p:sp>
        <p:nvSpPr>
          <p:cNvPr id="7" name="Rectangle 6"/>
          <p:cNvSpPr/>
          <p:nvPr/>
        </p:nvSpPr>
        <p:spPr>
          <a:xfrm>
            <a:off x="812800" y="5334000"/>
            <a:ext cx="6096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266249" name="Picture 2" descr="http://feumedtechako.tripod.com/bacte/images/Lj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0" y="4343400"/>
            <a:ext cx="355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E:\البحث وكل مايخص الدراسة\microbiology lab\photo\img_bactecmgit960_4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48538"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3" descr="E:\البحث وكل مايخص الدراسة\microbiology lab\photo\img_bactec-mgit960-step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952500"/>
            <a:ext cx="4572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2" name="مربع نص 3"/>
          <p:cNvSpPr txBox="1">
            <a:spLocks noChangeArrowheads="1"/>
          </p:cNvSpPr>
          <p:nvPr/>
        </p:nvSpPr>
        <p:spPr bwMode="auto">
          <a:xfrm>
            <a:off x="1625600" y="5791200"/>
            <a:ext cx="965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400" b="1">
                <a:solidFill>
                  <a:srgbClr val="FFFFFF"/>
                </a:solidFill>
                <a:latin typeface="Arial" panose="020B0604020202020204" pitchFamily="34" charset="0"/>
              </a:rPr>
              <a:t>BACTEC Mycobacteria diagnostic system</a:t>
            </a:r>
          </a:p>
        </p:txBody>
      </p:sp>
    </p:spTree>
  </p:cSld>
  <p:clrMapOvr>
    <a:masterClrMapping/>
  </p:clrMapOvr>
  <p:transition spd="slow">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E:\البحث وكل مايخص الدراسة\microbiology lab\photo\Mantoux_tuberculin_skin_test The Mantoux skin test consists of an intradermal injection of exactly one tenth of a milliliter (mL) of PPD tubercu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304800"/>
            <a:ext cx="99393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TextBox 2"/>
          <p:cNvSpPr txBox="1">
            <a:spLocks noChangeArrowheads="1"/>
          </p:cNvSpPr>
          <p:nvPr/>
        </p:nvSpPr>
        <p:spPr bwMode="auto">
          <a:xfrm>
            <a:off x="1524000" y="5638800"/>
            <a:ext cx="1026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200" b="1">
                <a:solidFill>
                  <a:srgbClr val="FFFFFF"/>
                </a:solidFill>
                <a:latin typeface="Times New Roman" panose="02020603050405020304" pitchFamily="18" charset="0"/>
                <a:cs typeface="Times New Roman" panose="02020603050405020304" pitchFamily="18" charset="0"/>
              </a:rPr>
              <a:t>Tuberculin skin test</a:t>
            </a:r>
          </a:p>
        </p:txBody>
      </p:sp>
    </p:spTree>
  </p:cSld>
  <p:clrMapOvr>
    <a:masterClrMapping/>
  </p:clrMapOvr>
  <p:transition spd="slow">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E:\البحث وكل مايخص الدراسة\microbiology lab\photo\Mantoux_test The size of induration is measured 48-72 hours l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4191000"/>
            <a:ext cx="5230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87" name="Picture 3" descr="E:\البحث وكل مايخص الدراسة\microbiology lab\photo\tuberculin t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110998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eaLnBrk="1" hangingPunct="1"/>
            <a:r>
              <a:rPr lang="en-US" sz="2800" smtClean="0">
                <a:cs typeface="Arial" panose="020B0604020202020204" pitchFamily="34" charset="0"/>
              </a:rPr>
              <a:t> </a:t>
            </a:r>
            <a:endParaRPr lang="ar-SA" smtClean="0"/>
          </a:p>
        </p:txBody>
      </p:sp>
      <p:sp>
        <p:nvSpPr>
          <p:cNvPr id="274435" name="Title 2"/>
          <p:cNvSpPr>
            <a:spLocks noGrp="1"/>
          </p:cNvSpPr>
          <p:nvPr>
            <p:ph type="title"/>
          </p:nvPr>
        </p:nvSpPr>
        <p:spPr/>
        <p:txBody>
          <a:bodyPr/>
          <a:lstStyle/>
          <a:p>
            <a:pPr eaLnBrk="1" hangingPunct="1"/>
            <a:r>
              <a:rPr lang="en-US" b="1" smtClean="0">
                <a:cs typeface="Arial" panose="020B0604020202020204" pitchFamily="34" charset="0"/>
              </a:rPr>
              <a:t> </a:t>
            </a:r>
            <a:endParaRPr lang="ar-SA" smtClean="0"/>
          </a:p>
        </p:txBody>
      </p:sp>
      <p:pic>
        <p:nvPicPr>
          <p:cNvPr id="274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963613"/>
            <a:ext cx="112903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grpId="0" nodeType="clickEffect">
                                  <p:stCondLst>
                                    <p:cond delay="0"/>
                                  </p:stCondLst>
                                  <p:childTnLst>
                                    <p:animEffect transition="out" filter="fade">
                                      <p:cBhvr>
                                        <p:cTn id="6" dur="2000"/>
                                        <p:tgtEl>
                                          <p:spTgt spid="2">
                                            <p:txEl>
                                              <p:pRg st="0" end="0"/>
                                            </p:txEl>
                                          </p:spTgt>
                                        </p:tgtEl>
                                      </p:cBhvr>
                                    </p:animEffect>
                                    <p:anim calcmode="lin" valueType="num">
                                      <p:cBhvr>
                                        <p:cTn id="7" dur="2000"/>
                                        <p:tgtEl>
                                          <p:spTgt spid="2">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30400" y="2057409"/>
            <a:ext cx="8940800" cy="1323439"/>
          </a:xfrm>
          <a:prstGeom prst="rect">
            <a:avLst/>
          </a:prstGeom>
        </p:spPr>
        <p:style>
          <a:lnRef idx="0">
            <a:schemeClr val="dk1"/>
          </a:lnRef>
          <a:fillRef idx="3">
            <a:schemeClr val="dk1"/>
          </a:fillRef>
          <a:effectRef idx="3">
            <a:schemeClr val="dk1"/>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8000" b="1" spc="5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THANK YOU</a:t>
            </a:r>
            <a:endParaRPr lang="ar-SA" sz="8000" b="1" spc="5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
        <p:nvSpPr>
          <p:cNvPr id="275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algn="l" rtl="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algn="l" rtl="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algn="l" rtl="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algn="l" rtl="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1400" smtClean="0">
                <a:solidFill>
                  <a:srgbClr val="000000"/>
                </a:solidFill>
                <a:latin typeface="Times New Roman" panose="02020603050405020304" pitchFamily="18" charset="0"/>
                <a:cs typeface="Arial" panose="020B0604020202020204" pitchFamily="34"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6757" y="2895749"/>
            <a:ext cx="2147191"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eaLnBrk="1" hangingPunct="1">
              <a:defRPr/>
            </a:pPr>
            <a:r>
              <a:rPr lang="en-US" sz="3600" b="1" dirty="0">
                <a:ln w="18415" cmpd="sng">
                  <a:solidFill>
                    <a:srgbClr val="1F497D">
                      <a:lumMod val="75000"/>
                    </a:srgbClr>
                  </a:solidFill>
                  <a:prstDash val="solid"/>
                </a:ln>
                <a:solidFill>
                  <a:srgbClr val="FFFFFF"/>
                </a:solidFill>
                <a:effectLst>
                  <a:outerShdw blurRad="63500" dir="3600000" algn="tl" rotWithShape="0">
                    <a:srgbClr val="000000">
                      <a:alpha val="70000"/>
                    </a:srgbClr>
                  </a:outerShdw>
                </a:effectLst>
              </a:rPr>
              <a:t>EXOTOXIN</a:t>
            </a:r>
          </a:p>
        </p:txBody>
      </p:sp>
      <p:sp>
        <p:nvSpPr>
          <p:cNvPr id="3" name="Rectangle 2"/>
          <p:cNvSpPr/>
          <p:nvPr/>
        </p:nvSpPr>
        <p:spPr>
          <a:xfrm>
            <a:off x="3397035" y="533400"/>
            <a:ext cx="4685898" cy="923330"/>
          </a:xfrm>
          <a:prstGeom prst="rect">
            <a:avLst/>
          </a:prstGeom>
          <a:noFill/>
        </p:spPr>
        <p:txBody>
          <a:bodyPr wrap="none">
            <a:spAutoFit/>
          </a:bodyPr>
          <a:lstStyle/>
          <a:p>
            <a:pPr algn="ctr" eaLnBrk="1" hangingPunct="1">
              <a:defRPr/>
            </a:pPr>
            <a:r>
              <a:rPr lang="en-US" sz="5400" b="1" dirty="0">
                <a:ln w="18000">
                  <a:solidFill>
                    <a:srgbClr val="1F497D">
                      <a:lumMod val="75000"/>
                    </a:srgbClr>
                  </a:solidFill>
                  <a:prstDash val="solid"/>
                  <a:miter lim="800000"/>
                </a:ln>
                <a:solidFill>
                  <a:srgbClr val="FF0000"/>
                </a:solidFill>
                <a:effectLst>
                  <a:outerShdw blurRad="25500" dist="23000" dir="7020000" algn="tl">
                    <a:srgbClr val="000000">
                      <a:alpha val="50000"/>
                    </a:srgbClr>
                  </a:outerShdw>
                </a:effectLst>
                <a:latin typeface="Arial" charset="0"/>
                <a:cs typeface="Arial" charset="0"/>
              </a:rPr>
              <a:t>Pathogenesis</a:t>
            </a:r>
          </a:p>
        </p:txBody>
      </p:sp>
      <p:sp>
        <p:nvSpPr>
          <p:cNvPr id="4" name="Down Arrow 3"/>
          <p:cNvSpPr/>
          <p:nvPr/>
        </p:nvSpPr>
        <p:spPr>
          <a:xfrm>
            <a:off x="4673600" y="1524000"/>
            <a:ext cx="1625600" cy="1143000"/>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930091" y="4495949"/>
            <a:ext cx="6470233"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eaLnBrk="1" hangingPunct="1">
              <a:defRPr/>
            </a:pPr>
            <a:r>
              <a:rPr lang="en-US" sz="3600" b="1" dirty="0">
                <a:ln w="18415" cmpd="sng">
                  <a:solidFill>
                    <a:srgbClr val="1F497D">
                      <a:lumMod val="75000"/>
                    </a:srgbClr>
                  </a:solidFill>
                  <a:prstDash val="solid"/>
                </a:ln>
                <a:solidFill>
                  <a:srgbClr val="FFFFFF"/>
                </a:solidFill>
                <a:effectLst>
                  <a:outerShdw blurRad="63500" dir="3600000" algn="tl" rotWithShape="0">
                    <a:srgbClr val="000000">
                      <a:alpha val="70000"/>
                    </a:srgbClr>
                  </a:outerShdw>
                </a:effectLst>
              </a:rPr>
              <a:t>Bacteria</a:t>
            </a:r>
            <a:r>
              <a:rPr lang="en-US" sz="3600" dirty="0">
                <a:solidFill>
                  <a:prstClr val="white"/>
                </a:solidFill>
              </a:rPr>
              <a:t> </a:t>
            </a:r>
            <a:r>
              <a:rPr lang="en-US" sz="3600" b="1" dirty="0">
                <a:ln w="18415" cmpd="sng">
                  <a:solidFill>
                    <a:srgbClr val="1F497D">
                      <a:lumMod val="75000"/>
                    </a:srgbClr>
                  </a:solidFill>
                  <a:prstDash val="solid"/>
                </a:ln>
                <a:solidFill>
                  <a:srgbClr val="FFFFFF"/>
                </a:solidFill>
                <a:effectLst>
                  <a:outerShdw blurRad="63500" dir="3600000" algn="tl" rotWithShape="0">
                    <a:srgbClr val="000000">
                      <a:alpha val="70000"/>
                    </a:srgbClr>
                  </a:outerShdw>
                </a:effectLst>
              </a:rPr>
              <a:t>never invades the blood</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البحث وكل مايخص الدراسة\microbiology lab\photo\diphtheria N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7752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البحث وكل مايخص الدراسة\microbiology lab\photo\diphth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457200"/>
            <a:ext cx="64150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4883664">
            <a:off x="3124200" y="1624013"/>
            <a:ext cx="685800" cy="711200"/>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TextBox 4"/>
          <p:cNvSpPr txBox="1"/>
          <p:nvPr/>
        </p:nvSpPr>
        <p:spPr>
          <a:xfrm>
            <a:off x="1016000" y="5257800"/>
            <a:ext cx="10261600" cy="584200"/>
          </a:xfrm>
          <a:prstGeom prst="rect">
            <a:avLst/>
          </a:prstGeom>
          <a:noFill/>
        </p:spPr>
        <p:txBody>
          <a:bodyPr>
            <a:spAutoFit/>
          </a:bodyPr>
          <a:lstStyle/>
          <a:p>
            <a:pPr algn="ctr" eaLnBrk="1" fontAlgn="auto" hangingPunct="1">
              <a:spcBef>
                <a:spcPts val="0"/>
              </a:spcBef>
              <a:spcAft>
                <a:spcPts val="0"/>
              </a:spcAft>
              <a:defRPr/>
            </a:pPr>
            <a:r>
              <a:rPr lang="en-US" sz="3200" b="1" dirty="0">
                <a:solidFill>
                  <a:srgbClr val="FFFF00"/>
                </a:solidFill>
                <a:effectLst>
                  <a:outerShdw blurRad="38100" dist="38100" dir="2700000" algn="tl">
                    <a:srgbClr val="000000">
                      <a:alpha val="43137"/>
                    </a:srgbClr>
                  </a:outerShdw>
                </a:effectLst>
                <a:latin typeface="Calibri"/>
              </a:rPr>
              <a:t>Diphtheria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35" presetClass="emph" presetSubtype="0" fill="hold" nodeType="afterEffect">
                                  <p:stCondLst>
                                    <p:cond delay="0"/>
                                  </p:stCondLst>
                                  <p:childTnLst>
                                    <p:anim calcmode="discrete" valueType="str">
                                      <p:cBhvr>
                                        <p:cTn id="15" dur="1000" fill="hold"/>
                                        <p:tgtEl>
                                          <p:spTgt spid="4"/>
                                        </p:tgtEl>
                                        <p:attrNameLst>
                                          <p:attrName>style.visibility</p:attrName>
                                        </p:attrNameLst>
                                      </p:cBhvr>
                                      <p:tavLst>
                                        <p:tav tm="0">
                                          <p:val>
                                            <p:strVal val="hidden"/>
                                          </p:val>
                                        </p:tav>
                                        <p:tav tm="50000">
                                          <p:val>
                                            <p:strVal val="visible"/>
                                          </p:val>
                                        </p:tav>
                                      </p:tavLst>
                                    </p:anim>
                                  </p:childTnLst>
                                </p:cTn>
                              </p:par>
                            </p:childTnLst>
                          </p:cTn>
                        </p:par>
                        <p:par>
                          <p:cTn id="16" fill="hold" nodeType="afterGroup">
                            <p:stCondLst>
                              <p:cond delay="2000"/>
                            </p:stCondLst>
                            <p:childTnLst>
                              <p:par>
                                <p:cTn id="17" presetID="2" presetClass="entr" presetSubtype="4" fill="hold" nodeType="after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10972800" cy="914400"/>
          </a:xfrm>
          <a:solidFill>
            <a:schemeClr val="bg1">
              <a:lumMod val="95000"/>
              <a:lumOff val="5000"/>
            </a:schemeClr>
          </a:solidFill>
          <a:ln>
            <a:solidFill>
              <a:schemeClr val="tx2">
                <a:lumMod val="75000"/>
              </a:schemeClr>
            </a:solidFill>
          </a:ln>
        </p:spPr>
        <p:txBody>
          <a:bodyPr rtlCol="1">
            <a:normAutofit/>
          </a:bodyPr>
          <a:lstStyle/>
          <a:p>
            <a:pPr eaLnBrk="1" fontAlgn="auto" hangingPunct="1">
              <a:spcAft>
                <a:spcPts val="0"/>
              </a:spcAft>
              <a:defRPr/>
            </a:pPr>
            <a:r>
              <a:rPr b="1" i="1" dirty="0" smtClean="0">
                <a:effectLst>
                  <a:outerShdw blurRad="38100" dist="38100" dir="2700000" algn="tl">
                    <a:srgbClr val="000000">
                      <a:alpha val="43137"/>
                    </a:srgbClr>
                  </a:outerShdw>
                </a:effectLst>
              </a:rPr>
              <a:t>C. diphtheriae </a:t>
            </a:r>
            <a:endParaRPr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04800" y="3048000"/>
            <a:ext cx="10972800" cy="2209800"/>
          </a:xfrm>
          <a:solidFill>
            <a:schemeClr val="bg1">
              <a:lumMod val="95000"/>
              <a:lumOff val="5000"/>
            </a:schemeClr>
          </a:solidFill>
          <a:ln>
            <a:solidFill>
              <a:srgbClr val="FFFF00"/>
            </a:solidFill>
          </a:ln>
        </p:spPr>
        <p:txBody>
          <a:bodyPr rtlCol="1">
            <a:normAutofit/>
          </a:bodyPr>
          <a:lstStyle/>
          <a:p>
            <a:pPr marL="274320" indent="-274320" algn="l" eaLnBrk="1" fontAlgn="auto" hangingPunct="1">
              <a:spcAft>
                <a:spcPts val="0"/>
              </a:spcAft>
              <a:buClr>
                <a:schemeClr val="accent3"/>
              </a:buClr>
              <a:buFont typeface="Arial" panose="020B0604020202020204" pitchFamily="34" charset="0"/>
              <a:buNone/>
              <a:defRPr/>
            </a:pPr>
            <a:r>
              <a:rPr lang="en-US" sz="2800" b="1" dirty="0" smtClean="0">
                <a:effectLst>
                  <a:outerShdw blurRad="38100" dist="38100" dir="2700000" algn="tl">
                    <a:srgbClr val="000000">
                      <a:alpha val="43137"/>
                    </a:srgbClr>
                  </a:outerShdw>
                </a:effectLst>
              </a:rPr>
              <a:t>Also called Kleb’s Loeffler Bacilli (KLB).</a:t>
            </a:r>
          </a:p>
          <a:p>
            <a:pPr marL="274320" indent="-274320" algn="l" eaLnBrk="1" fontAlgn="auto" hangingPunct="1">
              <a:spcAft>
                <a:spcPts val="0"/>
              </a:spcAft>
              <a:buClr>
                <a:schemeClr val="accent3"/>
              </a:buClr>
              <a:buFont typeface="Arial" panose="020B0604020202020204" pitchFamily="34" charset="0"/>
              <a:buNone/>
              <a:defRPr/>
            </a:pPr>
            <a:r>
              <a:rPr lang="en-US" sz="2800" b="1" dirty="0" smtClean="0">
                <a:effectLst>
                  <a:outerShdw blurRad="38100" dist="38100" dir="2700000" algn="tl">
                    <a:srgbClr val="000000">
                      <a:alpha val="43137"/>
                    </a:srgbClr>
                  </a:outerShdw>
                </a:effectLst>
              </a:rPr>
              <a:t>Aerobic, non-spore, non – motile, Gram +ve bacilli.</a:t>
            </a:r>
          </a:p>
          <a:p>
            <a:pPr marL="274320" indent="-274320" algn="l" eaLnBrk="1" fontAlgn="auto" hangingPunct="1">
              <a:spcAft>
                <a:spcPts val="0"/>
              </a:spcAft>
              <a:buClr>
                <a:schemeClr val="accent3"/>
              </a:buClr>
              <a:buFont typeface="Arial" panose="020B0604020202020204" pitchFamily="34" charset="0"/>
              <a:buNone/>
              <a:defRPr/>
            </a:pPr>
            <a:r>
              <a:rPr lang="en-US" sz="2800" b="1" dirty="0" smtClean="0">
                <a:effectLst>
                  <a:outerShdw blurRad="38100" dist="38100" dir="2700000" algn="tl">
                    <a:srgbClr val="000000">
                      <a:alpha val="43137"/>
                    </a:srgbClr>
                  </a:outerShdw>
                </a:effectLst>
              </a:rPr>
              <a:t>lose Gram’s stain easily .</a:t>
            </a:r>
          </a:p>
          <a:p>
            <a:pPr marL="274320" indent="-274320" algn="l" eaLnBrk="1" fontAlgn="auto" hangingPunct="1">
              <a:spcAft>
                <a:spcPts val="0"/>
              </a:spcAft>
              <a:buClr>
                <a:schemeClr val="accent3"/>
              </a:buClr>
              <a:defRPr/>
            </a:pPr>
            <a:endParaRPr lang="en-US" sz="28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defRPr/>
            </a:pPr>
            <a:endParaRPr lang="en-US" sz="28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defRPr/>
            </a:pPr>
            <a:endParaRPr lang="en-US" sz="2800" b="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defRPr/>
            </a:pPr>
            <a:endParaRPr lang="en-US" sz="28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Content Placeholder 2"/>
          <p:cNvSpPr>
            <a:spLocks noGrp="1"/>
          </p:cNvSpPr>
          <p:nvPr>
            <p:ph idx="1"/>
          </p:nvPr>
        </p:nvSpPr>
        <p:spPr>
          <a:xfrm>
            <a:off x="1333500" y="0"/>
            <a:ext cx="10858500" cy="6858000"/>
          </a:xfrm>
        </p:spPr>
        <p:txBody>
          <a:bodyPr/>
          <a:lstStyle/>
          <a:p>
            <a:pPr marL="82550" indent="0" algn="just">
              <a:buFont typeface="Wingdings 2" panose="05020102010507070707" pitchFamily="18" charset="2"/>
              <a:buNone/>
            </a:pPr>
            <a:r>
              <a:rPr lang="en-US" sz="4000" i="1" smtClean="0">
                <a:latin typeface="Times New Roman" panose="02020603050405020304" pitchFamily="18" charset="0"/>
                <a:cs typeface="Times New Roman" panose="02020603050405020304" pitchFamily="18" charset="0"/>
              </a:rPr>
              <a:t>Corynebacterium</a:t>
            </a:r>
            <a:r>
              <a:rPr lang="en-US" sz="4000" smtClean="0">
                <a:latin typeface="Times New Roman" panose="02020603050405020304" pitchFamily="18" charset="0"/>
                <a:cs typeface="Times New Roman" panose="02020603050405020304" pitchFamily="18" charset="0"/>
              </a:rPr>
              <a:t> is a </a:t>
            </a:r>
            <a:r>
              <a:rPr lang="en-US" sz="4000" u="sng" smtClean="0">
                <a:solidFill>
                  <a:srgbClr val="0000FF"/>
                </a:solidFill>
                <a:latin typeface="Times New Roman" panose="02020603050405020304" pitchFamily="18" charset="0"/>
                <a:cs typeface="Times New Roman" panose="02020603050405020304" pitchFamily="18" charset="0"/>
                <a:hlinkClick r:id="rId2" tooltip="Genus"/>
              </a:rPr>
              <a:t>genus</a:t>
            </a:r>
            <a:r>
              <a:rPr lang="en-US" sz="4000" smtClean="0">
                <a:latin typeface="Times New Roman" panose="02020603050405020304" pitchFamily="18" charset="0"/>
                <a:cs typeface="Times New Roman" panose="02020603050405020304" pitchFamily="18" charset="0"/>
              </a:rPr>
              <a:t> of </a:t>
            </a:r>
            <a:r>
              <a:rPr lang="en-US" sz="4000" u="sng" smtClean="0">
                <a:solidFill>
                  <a:srgbClr val="0000FF"/>
                </a:solidFill>
                <a:latin typeface="Times New Roman" panose="02020603050405020304" pitchFamily="18" charset="0"/>
                <a:cs typeface="Times New Roman" panose="02020603050405020304" pitchFamily="18" charset="0"/>
                <a:hlinkClick r:id="rId3" tooltip="Gram-positive"/>
              </a:rPr>
              <a:t>Gram-positive</a:t>
            </a:r>
            <a:r>
              <a:rPr lang="en-US" sz="4000" smtClean="0">
                <a:latin typeface="Times New Roman" panose="02020603050405020304" pitchFamily="18" charset="0"/>
                <a:cs typeface="Times New Roman" panose="02020603050405020304" pitchFamily="18" charset="0"/>
              </a:rPr>
              <a:t> rod-shaped </a:t>
            </a:r>
            <a:r>
              <a:rPr lang="en-US" sz="4000" u="sng" smtClean="0">
                <a:solidFill>
                  <a:srgbClr val="0000FF"/>
                </a:solidFill>
                <a:latin typeface="Times New Roman" panose="02020603050405020304" pitchFamily="18" charset="0"/>
                <a:cs typeface="Times New Roman" panose="02020603050405020304" pitchFamily="18" charset="0"/>
                <a:hlinkClick r:id="rId4" tooltip="Bacteria"/>
              </a:rPr>
              <a:t>bacteria</a:t>
            </a:r>
            <a:r>
              <a:rPr lang="en-US" sz="4000" smtClean="0">
                <a:latin typeface="Times New Roman" panose="02020603050405020304" pitchFamily="18" charset="0"/>
                <a:cs typeface="Times New Roman" panose="02020603050405020304" pitchFamily="18" charset="0"/>
              </a:rPr>
              <a:t>. They are widely distributed in nature. They are </a:t>
            </a:r>
            <a:r>
              <a:rPr lang="en-US" sz="4000" u="sng" smtClean="0">
                <a:solidFill>
                  <a:srgbClr val="0000FF"/>
                </a:solidFill>
                <a:latin typeface="Times New Roman" panose="02020603050405020304" pitchFamily="18" charset="0"/>
                <a:cs typeface="Times New Roman" panose="02020603050405020304" pitchFamily="18" charset="0"/>
                <a:hlinkClick r:id="rId5" tooltip="Catalase"/>
              </a:rPr>
              <a:t>catalase</a:t>
            </a:r>
            <a:r>
              <a:rPr lang="en-US" sz="4000" smtClean="0">
                <a:latin typeface="Times New Roman" panose="02020603050405020304" pitchFamily="18" charset="0"/>
                <a:cs typeface="Times New Roman" panose="02020603050405020304" pitchFamily="18" charset="0"/>
              </a:rPr>
              <a:t> positive, non-</a:t>
            </a:r>
            <a:r>
              <a:rPr lang="en-US" sz="4000" u="sng" smtClean="0">
                <a:solidFill>
                  <a:srgbClr val="0000FF"/>
                </a:solidFill>
                <a:latin typeface="Times New Roman" panose="02020603050405020304" pitchFamily="18" charset="0"/>
                <a:cs typeface="Times New Roman" panose="02020603050405020304" pitchFamily="18" charset="0"/>
                <a:hlinkClick r:id="rId6" tooltip="Spore"/>
              </a:rPr>
              <a:t>spore</a:t>
            </a:r>
            <a:r>
              <a:rPr lang="en-US" sz="4000" smtClean="0">
                <a:latin typeface="Times New Roman" panose="02020603050405020304" pitchFamily="18" charset="0"/>
                <a:cs typeface="Times New Roman" panose="02020603050405020304" pitchFamily="18" charset="0"/>
              </a:rPr>
              <a:t>-forming, non-</a:t>
            </a:r>
            <a:r>
              <a:rPr lang="en-US" sz="4000" u="sng" smtClean="0">
                <a:solidFill>
                  <a:srgbClr val="0000FF"/>
                </a:solidFill>
                <a:latin typeface="Times New Roman" panose="02020603050405020304" pitchFamily="18" charset="0"/>
                <a:cs typeface="Times New Roman" panose="02020603050405020304" pitchFamily="18" charset="0"/>
                <a:hlinkClick r:id="rId7" tooltip="Motility"/>
              </a:rPr>
              <a:t>motile</a:t>
            </a:r>
            <a:r>
              <a:rPr lang="en-US" sz="4000" smtClean="0">
                <a:latin typeface="Times New Roman" panose="02020603050405020304" pitchFamily="18" charset="0"/>
                <a:cs typeface="Times New Roman" panose="02020603050405020304" pitchFamily="18" charset="0"/>
              </a:rPr>
              <a:t>, rod-shaped bacteria that are straight or slightly curved. </a:t>
            </a:r>
            <a:r>
              <a:rPr lang="en-US" sz="4000" u="sng" smtClean="0">
                <a:solidFill>
                  <a:srgbClr val="0000FF"/>
                </a:solidFill>
                <a:latin typeface="Times New Roman" panose="02020603050405020304" pitchFamily="18" charset="0"/>
                <a:cs typeface="Times New Roman" panose="02020603050405020304" pitchFamily="18" charset="0"/>
                <a:hlinkClick r:id="rId8" tooltip="Metachromatic granules (page does not exist)"/>
              </a:rPr>
              <a:t>Metachromatic granules</a:t>
            </a:r>
            <a:r>
              <a:rPr lang="en-US" sz="4000" smtClean="0">
                <a:latin typeface="Times New Roman" panose="02020603050405020304" pitchFamily="18" charset="0"/>
                <a:cs typeface="Times New Roman" panose="02020603050405020304" pitchFamily="18" charset="0"/>
              </a:rPr>
              <a:t> are usually present representing stored phosphate regions. Their size ranges from 2 – 6 µ in length and 0.5 µ in </a:t>
            </a:r>
            <a:r>
              <a:rPr lang="en-US" sz="4000" u="sng" smtClean="0">
                <a:solidFill>
                  <a:srgbClr val="0000FF"/>
                </a:solidFill>
                <a:latin typeface="Times New Roman" panose="02020603050405020304" pitchFamily="18" charset="0"/>
                <a:cs typeface="Times New Roman" panose="02020603050405020304" pitchFamily="18" charset="0"/>
                <a:hlinkClick r:id="rId9" tooltip="Diameter"/>
              </a:rPr>
              <a:t>diameter</a:t>
            </a:r>
            <a:r>
              <a:rPr lang="en-US" sz="4000" smtClean="0">
                <a:latin typeface="Times New Roman" panose="02020603050405020304" pitchFamily="18" charset="0"/>
                <a:cs typeface="Times New Roman" panose="02020603050405020304" pitchFamily="18" charset="0"/>
              </a:rPr>
              <a:t>. The bacteria group together in a characteristic way, which has been described as the form of V or Y shape, or what is called "Chinese letters arrangement". </a:t>
            </a:r>
            <a:endParaRPr lang="ar-IQ" sz="4000" smtClean="0"/>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1">
            <a:normAutofit/>
          </a:bodyPr>
          <a:lstStyle/>
          <a:p>
            <a:pPr eaLnBrk="1" fontAlgn="auto" hangingPunct="1">
              <a:spcAft>
                <a:spcPts val="0"/>
              </a:spcAft>
              <a:defRPr/>
            </a:pPr>
            <a:r>
              <a:rPr b="1" dirty="0" smtClean="0">
                <a:effectLst>
                  <a:outerShdw blurRad="38100" dist="38100" dir="2700000" algn="tl">
                    <a:srgbClr val="000000">
                      <a:alpha val="43137"/>
                    </a:srgbClr>
                  </a:outerShdw>
                </a:effectLst>
              </a:rPr>
              <a:t>Special stains:</a:t>
            </a:r>
            <a:endParaRPr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09600" y="1828800"/>
            <a:ext cx="10972800" cy="1752600"/>
          </a:xfrm>
        </p:spPr>
        <p:txBody>
          <a:bodyPr rtlCol="1">
            <a:normAutofit fontScale="77500" lnSpcReduction="20000"/>
          </a:bodyPr>
          <a:lstStyle/>
          <a:p>
            <a:pPr marL="274320" indent="-274320" algn="l" eaLnBrk="1" fontAlgn="auto" hangingPunct="1">
              <a:lnSpc>
                <a:spcPct val="200000"/>
              </a:lnSpc>
              <a:spcAft>
                <a:spcPts val="0"/>
              </a:spcAft>
              <a:buClr>
                <a:schemeClr val="accent3"/>
              </a:buClr>
              <a:buFont typeface="Arial" panose="020B0604020202020204" pitchFamily="34" charset="0"/>
              <a:buNone/>
              <a:defRPr/>
            </a:pPr>
            <a:r>
              <a:rPr lang="en-US" sz="3600" b="1" dirty="0" smtClean="0">
                <a:effectLst>
                  <a:outerShdw blurRad="38100" dist="38100" dir="2700000" algn="tl">
                    <a:srgbClr val="000000">
                      <a:alpha val="43137"/>
                    </a:srgbClr>
                  </a:outerShdw>
                </a:effectLst>
              </a:rPr>
              <a:t>Albert stain</a:t>
            </a:r>
            <a:r>
              <a:rPr lang="en-US" sz="3600" b="1" dirty="0" smtClean="0">
                <a:effectLst>
                  <a:outerShdw blurRad="38100" dist="38100" dir="2700000" algn="tl">
                    <a:srgbClr val="000000">
                      <a:alpha val="43137"/>
                    </a:srgbClr>
                  </a:outerShdw>
                </a:effectLst>
                <a:sym typeface="Wingdings" pitchFamily="2" charset="2"/>
              </a:rPr>
              <a:t> DARK granules, </a:t>
            </a:r>
            <a:r>
              <a:rPr lang="en-US" sz="3600" b="1" dirty="0" smtClean="0">
                <a:solidFill>
                  <a:srgbClr val="00B050"/>
                </a:solidFill>
                <a:effectLst>
                  <a:outerShdw blurRad="38100" dist="38100" dir="2700000" algn="tl">
                    <a:srgbClr val="000000">
                      <a:alpha val="43137"/>
                    </a:srgbClr>
                  </a:outerShdw>
                </a:effectLst>
                <a:sym typeface="Wingdings" pitchFamily="2" charset="2"/>
              </a:rPr>
              <a:t>GREEN</a:t>
            </a:r>
            <a:r>
              <a:rPr lang="en-US" sz="3600" b="1" dirty="0" smtClean="0">
                <a:effectLst>
                  <a:outerShdw blurRad="38100" dist="38100" dir="2700000" algn="tl">
                    <a:srgbClr val="000000">
                      <a:alpha val="43137"/>
                    </a:srgbClr>
                  </a:outerShdw>
                </a:effectLst>
                <a:sym typeface="Wingdings" pitchFamily="2" charset="2"/>
              </a:rPr>
              <a:t> bacilli</a:t>
            </a:r>
            <a:endParaRPr lang="en-US" sz="3600" b="1" dirty="0" smtClean="0">
              <a:effectLst>
                <a:outerShdw blurRad="38100" dist="38100" dir="2700000" algn="tl">
                  <a:srgbClr val="000000">
                    <a:alpha val="43137"/>
                  </a:srgbClr>
                </a:outerShdw>
              </a:effectLst>
            </a:endParaRPr>
          </a:p>
          <a:p>
            <a:pPr marL="274320" indent="-274320" algn="l" eaLnBrk="1" fontAlgn="auto" hangingPunct="1">
              <a:lnSpc>
                <a:spcPct val="200000"/>
              </a:lnSpc>
              <a:spcAft>
                <a:spcPts val="0"/>
              </a:spcAft>
              <a:buClr>
                <a:schemeClr val="accent3"/>
              </a:buClr>
              <a:buFont typeface="Arial" panose="020B0604020202020204" pitchFamily="34" charset="0"/>
              <a:buNone/>
              <a:defRPr/>
            </a:pPr>
            <a:r>
              <a:rPr lang="en-US" sz="3600" b="1" dirty="0" smtClean="0">
                <a:effectLst>
                  <a:outerShdw blurRad="38100" dist="38100" dir="2700000" algn="tl">
                    <a:srgbClr val="000000">
                      <a:alpha val="43137"/>
                    </a:srgbClr>
                  </a:outerShdw>
                </a:effectLst>
              </a:rPr>
              <a:t>Neisser stain </a:t>
            </a:r>
            <a:r>
              <a:rPr lang="en-US" sz="3600" b="1" dirty="0" smtClean="0">
                <a:effectLst>
                  <a:outerShdw blurRad="38100" dist="38100" dir="2700000" algn="tl">
                    <a:srgbClr val="000000">
                      <a:alpha val="43137"/>
                    </a:srgbClr>
                  </a:outerShdw>
                </a:effectLst>
                <a:sym typeface="Wingdings" pitchFamily="2" charset="2"/>
              </a:rPr>
              <a:t> </a:t>
            </a:r>
            <a:r>
              <a:rPr lang="en-US" sz="3600" b="1" dirty="0" smtClean="0">
                <a:solidFill>
                  <a:srgbClr val="FF0000"/>
                </a:solidFill>
                <a:effectLst>
                  <a:outerShdw blurRad="38100" dist="38100" dir="2700000" algn="tl">
                    <a:srgbClr val="000000">
                      <a:alpha val="43137"/>
                    </a:srgbClr>
                  </a:outerShdw>
                </a:effectLst>
                <a:sym typeface="Wingdings" pitchFamily="2" charset="2"/>
              </a:rPr>
              <a:t>redish-</a:t>
            </a:r>
            <a:r>
              <a:rPr lang="en-US" sz="3600" b="1" dirty="0" smtClean="0">
                <a:effectLst>
                  <a:outerShdw blurRad="38100" dist="38100" dir="2700000" algn="tl">
                    <a:srgbClr val="000000">
                      <a:alpha val="43137"/>
                    </a:srgbClr>
                  </a:outerShdw>
                </a:effectLst>
                <a:sym typeface="Wingdings" pitchFamily="2" charset="2"/>
              </a:rPr>
              <a:t> </a:t>
            </a:r>
            <a:r>
              <a:rPr lang="en-US" sz="3600" b="1" dirty="0" smtClean="0">
                <a:solidFill>
                  <a:srgbClr val="7030A0"/>
                </a:solidFill>
                <a:effectLst>
                  <a:outerShdw blurRad="38100" dist="38100" dir="2700000" algn="tl">
                    <a:srgbClr val="000000">
                      <a:alpha val="43137"/>
                    </a:srgbClr>
                  </a:outerShdw>
                </a:effectLst>
                <a:sym typeface="Wingdings" pitchFamily="2" charset="2"/>
              </a:rPr>
              <a:t>purple</a:t>
            </a:r>
            <a:r>
              <a:rPr lang="en-US" sz="3600" b="1" dirty="0" smtClean="0">
                <a:effectLst>
                  <a:outerShdw blurRad="38100" dist="38100" dir="2700000" algn="tl">
                    <a:srgbClr val="000000">
                      <a:alpha val="43137"/>
                    </a:srgbClr>
                  </a:outerShdw>
                </a:effectLst>
                <a:sym typeface="Wingdings" pitchFamily="2" charset="2"/>
              </a:rPr>
              <a:t> granules, colorless bacilli.</a:t>
            </a:r>
            <a:endParaRPr lang="en-US" sz="3600" b="1" dirty="0" smtClean="0">
              <a:effectLst>
                <a:outerShdw blurRad="38100" dist="38100" dir="2700000" algn="tl">
                  <a:srgbClr val="000000">
                    <a:alpha val="43137"/>
                  </a:srgbClr>
                </a:outerShdw>
              </a:effectLst>
            </a:endParaRPr>
          </a:p>
          <a:p>
            <a:pPr marL="274320" indent="-274320" eaLnBrk="1" fontAlgn="auto" hangingPunct="1">
              <a:lnSpc>
                <a:spcPct val="200000"/>
              </a:lnSpc>
              <a:spcAft>
                <a:spcPts val="0"/>
              </a:spcAft>
              <a:buClr>
                <a:schemeClr val="accent3"/>
              </a:buClr>
              <a:defRPr/>
            </a:pPr>
            <a:endParaRPr lang="en-US" dirty="0">
              <a:solidFill>
                <a:srgbClr val="FFFF00"/>
              </a:solidFill>
            </a:endParaRPr>
          </a:p>
        </p:txBody>
      </p:sp>
      <p:sp>
        <p:nvSpPr>
          <p:cNvPr id="2242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pPr>
            <a:endParaRPr lang="en-US" sz="1200" smtClean="0">
              <a:solidFill>
                <a:srgbClr val="898989"/>
              </a:solidFill>
            </a:endParaRPr>
          </a:p>
        </p:txBody>
      </p:sp>
    </p:spTree>
  </p:cSld>
  <p:clrMapOvr>
    <a:masterClrMapping/>
  </p:clrMapOvr>
  <p:transition>
    <p:dissolve/>
  </p:transition>
  <p:timing>
    <p:tnLst>
      <p:par>
        <p:cTn id="1" dur="indefinite" restart="never" nodeType="tmRoot"/>
      </p:par>
    </p:tnLst>
  </p:timing>
</p:sld>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7.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Anim-4_Botany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1464</Words>
  <Application>Microsoft Office PowerPoint</Application>
  <PresentationFormat>Widescreen</PresentationFormat>
  <Paragraphs>182</Paragraphs>
  <Slides>46</Slides>
  <Notes>13</Notes>
  <HiddenSlides>0</HiddenSlides>
  <MMClips>0</MMClips>
  <ScaleCrop>false</ScaleCrop>
  <HeadingPairs>
    <vt:vector size="6" baseType="variant">
      <vt:variant>
        <vt:lpstr>Fonts Used</vt:lpstr>
      </vt:variant>
      <vt:variant>
        <vt:i4>18</vt:i4>
      </vt:variant>
      <vt:variant>
        <vt:lpstr>Theme</vt:lpstr>
      </vt:variant>
      <vt:variant>
        <vt:i4>19</vt:i4>
      </vt:variant>
      <vt:variant>
        <vt:lpstr>Slide Titles</vt:lpstr>
      </vt:variant>
      <vt:variant>
        <vt:i4>46</vt:i4>
      </vt:variant>
    </vt:vector>
  </HeadingPairs>
  <TitlesOfParts>
    <vt:vector size="83" baseType="lpstr">
      <vt:lpstr>Calibri</vt:lpstr>
      <vt:lpstr>Arial</vt:lpstr>
      <vt:lpstr>Calibri Light</vt:lpstr>
      <vt:lpstr>Times New Roman</vt:lpstr>
      <vt:lpstr>Gill Sans MT</vt:lpstr>
      <vt:lpstr>Wingdings 2</vt:lpstr>
      <vt:lpstr>Verdana</vt:lpstr>
      <vt:lpstr>Majalla UI</vt:lpstr>
      <vt:lpstr>Candara</vt:lpstr>
      <vt:lpstr>Symbol</vt:lpstr>
      <vt:lpstr>Lucida Sans</vt:lpstr>
      <vt:lpstr>Tahoma</vt:lpstr>
      <vt:lpstr>Book Antiqua</vt:lpstr>
      <vt:lpstr>Wingdings</vt:lpstr>
      <vt:lpstr>Wingdings 3</vt:lpstr>
      <vt:lpstr>Britannic Bold</vt:lpstr>
      <vt:lpstr>Algerian</vt:lpstr>
      <vt:lpstr>Bookman Old Style</vt:lpstr>
      <vt:lpstr>Office Theme</vt:lpstr>
      <vt:lpstr>انقلاب</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Waveform</vt:lpstr>
      <vt:lpstr>3_Apex</vt:lpstr>
      <vt:lpstr>Apex</vt:lpstr>
      <vt:lpstr>Anim-4_Botany1</vt:lpstr>
      <vt:lpstr>PowerPoint Presentation</vt:lpstr>
      <vt:lpstr>PowerPoint Presentation</vt:lpstr>
      <vt:lpstr>PowerPoint Presentation</vt:lpstr>
      <vt:lpstr>PowerPoint Presentation</vt:lpstr>
      <vt:lpstr>PowerPoint Presentation</vt:lpstr>
      <vt:lpstr>PowerPoint Presentation</vt:lpstr>
      <vt:lpstr>C. diphtheriae </vt:lpstr>
      <vt:lpstr>PowerPoint Presentation</vt:lpstr>
      <vt:lpstr>Special stains:</vt:lpstr>
      <vt:lpstr>PowerPoint Presentation</vt:lpstr>
      <vt:lpstr>PowerPoint Presentation</vt:lpstr>
      <vt:lpstr>Q: What are diagnostics features for Genus Corynebacteria?  </vt:lpstr>
      <vt:lpstr>Diagnostics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Mycobacterium </vt:lpstr>
      <vt:lpstr>PowerPoint Presentation</vt:lpstr>
      <vt:lpstr>M. TUBERCULOSIS</vt:lpstr>
      <vt:lpstr>Unique Cell Wall</vt:lpstr>
      <vt:lpstr>PowerPoint Presentation</vt:lpstr>
      <vt:lpstr>PowerPoint Presentation</vt:lpstr>
      <vt:lpstr>PowerPoint Presentation</vt:lpstr>
      <vt:lpstr>PowerPoint Presentation</vt:lpstr>
      <vt:lpstr>PowerPoint Presentation</vt:lpstr>
      <vt:lpstr>DIAGNOSIS:</vt:lpstr>
      <vt:lpstr>LABORATORY DIAGNOSIS:</vt:lpstr>
      <vt:lpstr>AFB stains</vt:lpstr>
      <vt:lpstr>PowerPoint Presentation</vt:lpstr>
      <vt:lpstr>PowerPoint Presentation</vt:lpstr>
      <vt:lpstr>PowerPoint Presentation</vt:lpstr>
      <vt:lpstr>PowerPoint Presentation</vt:lpstr>
      <vt:lpstr>SELECTIVE MEDIA </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Fadil</dc:creator>
  <cp:lastModifiedBy>DR.Ahmed Saker 2O14</cp:lastModifiedBy>
  <cp:revision>6</cp:revision>
  <dcterms:created xsi:type="dcterms:W3CDTF">2015-02-21T19:22:08Z</dcterms:created>
  <dcterms:modified xsi:type="dcterms:W3CDTF">2019-03-08T09:00:28Z</dcterms:modified>
</cp:coreProperties>
</file>