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78" r:id="rId4"/>
    <p:sldId id="277" r:id="rId5"/>
    <p:sldId id="280" r:id="rId6"/>
    <p:sldId id="281" r:id="rId7"/>
    <p:sldId id="282" r:id="rId8"/>
    <p:sldId id="283" r:id="rId9"/>
    <p:sldId id="284" r:id="rId10"/>
    <p:sldId id="285" r:id="rId11"/>
    <p:sldId id="297" r:id="rId12"/>
    <p:sldId id="286" r:id="rId13"/>
    <p:sldId id="291" r:id="rId14"/>
    <p:sldId id="290" r:id="rId15"/>
    <p:sldId id="308" r:id="rId16"/>
    <p:sldId id="261" r:id="rId17"/>
    <p:sldId id="273" r:id="rId18"/>
    <p:sldId id="307" r:id="rId19"/>
    <p:sldId id="274" r:id="rId20"/>
    <p:sldId id="269" r:id="rId21"/>
    <p:sldId id="300" r:id="rId22"/>
    <p:sldId id="301" r:id="rId23"/>
    <p:sldId id="302" r:id="rId24"/>
    <p:sldId id="303" r:id="rId25"/>
    <p:sldId id="304" r:id="rId26"/>
    <p:sldId id="292" r:id="rId27"/>
    <p:sldId id="293" r:id="rId28"/>
    <p:sldId id="294" r:id="rId29"/>
    <p:sldId id="295" r:id="rId30"/>
    <p:sldId id="298" r:id="rId31"/>
    <p:sldId id="299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76" autoAdjust="0"/>
    <p:restoredTop sz="94660"/>
  </p:normalViewPr>
  <p:slideViewPr>
    <p:cSldViewPr>
      <p:cViewPr varScale="1">
        <p:scale>
          <a:sx n="62" d="100"/>
          <a:sy n="62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10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1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9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4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8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22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md.com/hw-popup/fistul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609601"/>
            <a:ext cx="6620968" cy="31241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 Rounded MT Bold" panose="020F0704030504030204" pitchFamily="34" charset="0"/>
                <a:cs typeface="Times New Roman" pitchFamily="18" charset="0"/>
              </a:rPr>
              <a:t>Vaginal pessary for</a:t>
            </a:r>
            <a:br>
              <a:rPr lang="en-US" sz="5400" dirty="0">
                <a:solidFill>
                  <a:srgbClr val="FFFF00"/>
                </a:solidFill>
                <a:latin typeface="Arial Rounded MT Bold" panose="020F0704030504030204" pitchFamily="34" charset="0"/>
                <a:cs typeface="Times New Roman" pitchFamily="18" charset="0"/>
              </a:rPr>
            </a:br>
            <a:r>
              <a:rPr lang="en-US" sz="5400" dirty="0">
                <a:solidFill>
                  <a:srgbClr val="FFFF00"/>
                </a:solidFill>
                <a:latin typeface="Arial Rounded MT Bold" panose="020F0704030504030204" pitchFamily="34" charset="0"/>
                <a:cs typeface="Times New Roman" pitchFamily="18" charset="0"/>
              </a:rPr>
              <a:t>prolapse</a:t>
            </a:r>
            <a:endParaRPr lang="ar-IQ" sz="5400" b="1" dirty="0">
              <a:solidFill>
                <a:srgbClr val="FFFF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6620968" cy="861420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Arial Rounded MT Bold" panose="020F0704030504030204" pitchFamily="34" charset="0"/>
              </a:rPr>
              <a:t>د-زينب عبد الأمير </a:t>
            </a:r>
            <a:endParaRPr lang="ar-IQ" sz="36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7551712" cy="5258196"/>
          </a:xfrm>
          <a:prstGeom prst="rect">
            <a:avLst/>
          </a:prstGeom>
        </p:spPr>
      </p:pic>
      <p:pic>
        <p:nvPicPr>
          <p:cNvPr id="2050" name="Picture 2" descr="a vaginal pess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11" y="21021"/>
            <a:ext cx="1785601" cy="1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gram of a vaginal pessary in p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46" y="228600"/>
            <a:ext cx="2562452" cy="1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9655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35814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3528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1508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apply it in this </a:t>
            </a:r>
            <a:r>
              <a:rPr lang="en-US" sz="3200" b="1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lady</a:t>
            </a:r>
            <a:r>
              <a:rPr lang="ar-IQ" sz="3200" b="1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ar-IQ" sz="2800" b="1" dirty="0" smtClean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Privacy 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take </a:t>
            </a:r>
            <a:r>
              <a:rPr lang="en-US" sz="2800" dirty="0">
                <a:latin typeface="Arial Rounded MT Bold" panose="020F0704030504030204" pitchFamily="34" charset="0"/>
              </a:rPr>
              <a:t>permission 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atin typeface="Arial Rounded MT Bold" panose="020F0704030504030204" pitchFamily="34" charset="0"/>
              </a:rPr>
              <a:t>explination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>of the </a:t>
            </a:r>
            <a:r>
              <a:rPr lang="en-US" sz="2800" dirty="0" smtClean="0">
                <a:latin typeface="Arial Rounded MT Bold" panose="020F0704030504030204" pitchFamily="34" charset="0"/>
              </a:rPr>
              <a:t>procedure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gloves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place her in the lithotomy position and examine her at rest 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apply </a:t>
            </a:r>
            <a:r>
              <a:rPr lang="en-US" sz="2800" dirty="0">
                <a:latin typeface="Arial Rounded MT Bold" panose="020F0704030504030204" pitchFamily="34" charset="0"/>
              </a:rPr>
              <a:t>lubricant 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squeeze </a:t>
            </a:r>
            <a:r>
              <a:rPr lang="en-US" sz="2800" dirty="0">
                <a:latin typeface="Arial Rounded MT Bold" panose="020F0704030504030204" pitchFamily="34" charset="0"/>
              </a:rPr>
              <a:t>&amp; introduce </a:t>
            </a:r>
            <a:r>
              <a:rPr lang="en-US" sz="2800" dirty="0" smtClean="0">
                <a:latin typeface="Arial Rounded MT Bold" panose="020F0704030504030204" pitchFamily="34" charset="0"/>
              </a:rPr>
              <a:t>it</a:t>
            </a:r>
            <a:r>
              <a:rPr lang="ar-IQ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&amp; </a:t>
            </a:r>
            <a:r>
              <a:rPr lang="en-US" sz="2800" dirty="0">
                <a:latin typeface="Arial Rounded MT Bold" panose="020F0704030504030204" pitchFamily="34" charset="0"/>
              </a:rPr>
              <a:t>fix it against bony </a:t>
            </a:r>
            <a:r>
              <a:rPr lang="en-US" sz="2800" dirty="0" smtClean="0">
                <a:latin typeface="Arial Rounded MT Bold" panose="020F0704030504030204" pitchFamily="34" charset="0"/>
              </a:rPr>
              <a:t>element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Begin by inserting your middle finger behind the cervix in the posterior fornix and placing your index finger against the pubic </a:t>
            </a:r>
            <a:r>
              <a:rPr lang="en-US" sz="2800" dirty="0" smtClean="0">
                <a:latin typeface="Arial Rounded MT Bold" panose="020F0704030504030204" pitchFamily="34" charset="0"/>
              </a:rPr>
              <a:t>notch</a:t>
            </a:r>
            <a:endParaRPr lang="ar-IQ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If the ring does not fit properly, try a smaller or larger size</a:t>
            </a:r>
          </a:p>
        </p:txBody>
      </p:sp>
    </p:spTree>
    <p:extLst>
      <p:ext uri="{BB962C8B-B14F-4D97-AF65-F5344CB8AC3E}">
        <p14:creationId xmlns:p14="http://schemas.microsoft.com/office/powerpoint/2010/main" val="202745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763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524000"/>
            <a:ext cx="8202090" cy="4602163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latin typeface="Arial Rounded MT Bold" panose="020F0704030504030204" pitchFamily="34" charset="0"/>
              </a:rPr>
              <a:t>Postmenopausal women require 2 to 3 months of topical estrogen applied 2 or 3 times weekly before a pessary is fitted in order to be fitted comfortably.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Possible complications from wearing a pessary include</a:t>
            </a:r>
            <a:endParaRPr lang="ar-IQ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 smtClean="0">
                <a:latin typeface="Arial Rounded MT Bold" panose="020F0704030504030204" pitchFamily="34" charset="0"/>
              </a:rPr>
              <a:t>vaginal infection</a:t>
            </a:r>
            <a:endParaRPr lang="ar-IQ" sz="32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 smtClean="0">
                <a:latin typeface="Arial Rounded MT Bold" panose="020F0704030504030204" pitchFamily="34" charset="0"/>
              </a:rPr>
              <a:t>Erosions</a:t>
            </a:r>
            <a:endParaRPr lang="ar-IQ" sz="32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 smtClean="0">
                <a:latin typeface="Arial Rounded MT Bold" panose="020F0704030504030204" pitchFamily="34" charset="0"/>
              </a:rPr>
              <a:t>discharge</a:t>
            </a:r>
            <a:endParaRPr lang="ar-IQ" sz="32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 err="1" smtClean="0">
                <a:latin typeface="Arial Rounded MT Bold" panose="020F0704030504030204" pitchFamily="34" charset="0"/>
              </a:rPr>
              <a:t>Odour</a:t>
            </a:r>
            <a:endParaRPr lang="ar-IQ" sz="32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 smtClean="0">
                <a:latin typeface="Arial Rounded MT Bold" panose="020F0704030504030204" pitchFamily="34" charset="0"/>
              </a:rPr>
              <a:t>Pain</a:t>
            </a:r>
            <a:endParaRPr lang="ar-IQ" sz="32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 smtClean="0">
                <a:latin typeface="Arial Rounded MT Bold" panose="020F0704030504030204" pitchFamily="34" charset="0"/>
              </a:rPr>
              <a:t> bleeding</a:t>
            </a:r>
            <a:endParaRPr lang="ar-IQ" sz="32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solidFill>
                  <a:srgbClr val="FFC000"/>
                </a:solidFill>
                <a:latin typeface="Lato"/>
              </a:rPr>
              <a:t>Open sores</a:t>
            </a:r>
            <a:r>
              <a:rPr lang="en-US" sz="3200" b="1" dirty="0">
                <a:latin typeface="Lato"/>
              </a:rPr>
              <a:t> in the vaginal wall.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solidFill>
                  <a:srgbClr val="FFC000"/>
                </a:solidFill>
                <a:latin typeface="Lato"/>
              </a:rPr>
              <a:t>Bleeding.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latin typeface="Lato"/>
              </a:rPr>
              <a:t>(</a:t>
            </a:r>
            <a:r>
              <a:rPr lang="en-US" sz="3200" b="1" dirty="0">
                <a:solidFill>
                  <a:srgbClr val="FFC000"/>
                </a:solidFill>
                <a:latin typeface="Lato"/>
                <a:hlinkClick r:id="rId2"/>
              </a:rPr>
              <a:t>fistula</a:t>
            </a:r>
            <a:r>
              <a:rPr lang="en-US" sz="3200" b="1" dirty="0" smtClean="0">
                <a:latin typeface="Lato"/>
              </a:rPr>
              <a:t>): </a:t>
            </a:r>
            <a:r>
              <a:rPr lang="en-US" sz="3200" b="1" dirty="0">
                <a:latin typeface="Lato"/>
              </a:rPr>
              <a:t>w</a:t>
            </a:r>
            <a:r>
              <a:rPr lang="en-US" sz="3200" b="1" dirty="0" smtClean="0">
                <a:latin typeface="Lato"/>
              </a:rPr>
              <a:t>earing </a:t>
            </a:r>
            <a:r>
              <a:rPr lang="en-US" sz="3200" b="1" dirty="0">
                <a:latin typeface="Lato"/>
              </a:rPr>
              <a:t>away of the vaginal wall. In severe cases, an opening </a:t>
            </a:r>
            <a:r>
              <a:rPr lang="en-US" sz="3200" b="1" dirty="0" smtClean="0">
                <a:latin typeface="Lato"/>
              </a:rPr>
              <a:t>can </a:t>
            </a:r>
            <a:r>
              <a:rPr lang="en-US" sz="3200" b="1" dirty="0">
                <a:latin typeface="Lato"/>
              </a:rPr>
              <a:t>form between the vagina and the rectum</a:t>
            </a:r>
            <a:endParaRPr lang="ar-IQ" sz="32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3850"/>
            <a:ext cx="89916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3760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30480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b="1" dirty="0" smtClean="0">
                <a:latin typeface="Arial Rounded MT Bold" panose="020F0704030504030204" pitchFamily="34" charset="0"/>
              </a:rPr>
              <a:t>The average pessary size is 4 or 5, the range being from 2 to 7. </a:t>
            </a:r>
          </a:p>
          <a:p>
            <a:pPr algn="l"/>
            <a:r>
              <a:rPr lang="en-US" sz="4000" b="1" dirty="0" smtClean="0">
                <a:latin typeface="Arial Rounded MT Bold" panose="020F0704030504030204" pitchFamily="34" charset="0"/>
              </a:rPr>
              <a:t>The patient should then spend about an hour walking around and trying to void. When she returns, remove the fitting ring and select the appropriate </a:t>
            </a:r>
            <a:r>
              <a:rPr lang="en-US" sz="4000" b="1" dirty="0" err="1" smtClean="0">
                <a:latin typeface="Arial Rounded MT Bold" panose="020F0704030504030204" pitchFamily="34" charset="0"/>
              </a:rPr>
              <a:t>pessary</a:t>
            </a:r>
            <a:r>
              <a:rPr lang="en-US" sz="4000" b="1" dirty="0" smtClean="0">
                <a:latin typeface="Arial Rounded MT Bold" panose="020F0704030504030204" pitchFamily="34" charset="0"/>
              </a:rPr>
              <a:t>.</a:t>
            </a:r>
            <a:endParaRPr lang="ar-IQ" sz="40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Maintenance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 Rounded MT Bold" panose="020F0704030504030204" pitchFamily="34" charset="0"/>
              </a:rPr>
              <a:t>Pessaries can be removed daily, weekly, or monthly, at patients’ discretion, for washing with regular soap and water. </a:t>
            </a:r>
            <a:endParaRPr lang="ar-IQ" sz="28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 Rounded MT Bold" panose="020F0704030504030204" pitchFamily="34" charset="0"/>
              </a:rPr>
              <a:t>Ring pessaries can be removed or left in place for intercourse. </a:t>
            </a:r>
            <a:endParaRPr lang="ar-IQ" sz="2800" b="1" dirty="0" smtClean="0">
              <a:latin typeface="Arial Rounded MT Bold" panose="020F07040305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 Rounded MT Bold" panose="020F0704030504030204" pitchFamily="34" charset="0"/>
              </a:rPr>
              <a:t>to remove, wash, and re-insert them every 3 to 6 months. To prevent infections and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odours</a:t>
            </a:r>
            <a:r>
              <a:rPr lang="en-US" sz="2800" b="1" dirty="0" smtClean="0">
                <a:latin typeface="Arial Rounded MT Bold" panose="020F0704030504030204" pitchFamily="34" charset="0"/>
              </a:rPr>
              <a:t>, an acidifier (usually supplied with the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pessary</a:t>
            </a:r>
            <a:r>
              <a:rPr lang="en-US" sz="2800" b="1" dirty="0" smtClean="0">
                <a:latin typeface="Arial Rounded MT Bold" panose="020F0704030504030204" pitchFamily="34" charset="0"/>
              </a:rPr>
              <a:t>) or estrogen must be applied vaginally 2 or 3 times weekly. Oral or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transdermal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estrogen or an estradiol-17 ring (placed behind the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pessary</a:t>
            </a:r>
            <a:r>
              <a:rPr lang="en-US" sz="2800" b="1" dirty="0" smtClean="0">
                <a:latin typeface="Arial Rounded MT Bold" panose="020F0704030504030204" pitchFamily="34" charset="0"/>
              </a:rPr>
              <a:t>) are also options.</a:t>
            </a:r>
          </a:p>
          <a:p>
            <a:endParaRPr lang="ar-IQ" dirty="0"/>
          </a:p>
        </p:txBody>
      </p:sp>
      <p:pic>
        <p:nvPicPr>
          <p:cNvPr id="4" name="Picture 1" descr="info_pessar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9615"/>
            <a:ext cx="8229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8143"/>
            <a:ext cx="8839200" cy="68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6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880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81124"/>
            <a:ext cx="8305799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9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619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PESSARIES (ALTERNATIVE TO SURGERY)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" y="2071678"/>
            <a:ext cx="8885767" cy="4786322"/>
          </a:xfrm>
        </p:spPr>
      </p:pic>
    </p:spTree>
    <p:extLst>
      <p:ext uri="{BB962C8B-B14F-4D97-AF65-F5344CB8AC3E}">
        <p14:creationId xmlns:p14="http://schemas.microsoft.com/office/powerpoint/2010/main" val="333125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946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656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20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40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533400"/>
            <a:ext cx="88579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is a vaginal pessary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ar-IQ" sz="4000" b="1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4000" dirty="0">
                <a:latin typeface="Arial Rounded MT Bold" panose="020F0704030504030204" pitchFamily="34" charset="0"/>
              </a:rPr>
              <a:t>It is a removable device that fits into </a:t>
            </a:r>
            <a:r>
              <a:rPr lang="en-US" sz="4000" dirty="0" smtClean="0">
                <a:latin typeface="Arial Rounded MT Bold" panose="020F0704030504030204" pitchFamily="34" charset="0"/>
              </a:rPr>
              <a:t>vagina </a:t>
            </a:r>
            <a:r>
              <a:rPr lang="en-US" sz="4000" dirty="0">
                <a:latin typeface="Arial Rounded MT Bold" panose="020F0704030504030204" pitchFamily="34" charset="0"/>
              </a:rPr>
              <a:t>to help support a pelvic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organ prolapse. It does this by adding support to the walls of </a:t>
            </a:r>
            <a:r>
              <a:rPr lang="en-US" sz="4000" dirty="0" smtClean="0">
                <a:latin typeface="Arial Rounded MT Bold" panose="020F0704030504030204" pitchFamily="34" charset="0"/>
              </a:rPr>
              <a:t>the </a:t>
            </a:r>
            <a:r>
              <a:rPr lang="en-US" sz="4000" dirty="0">
                <a:latin typeface="Arial Rounded MT Bold" panose="020F0704030504030204" pitchFamily="34" charset="0"/>
              </a:rPr>
              <a:t>vagina.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It may ease the symptoms of prolapse but it will not cure the condition</a:t>
            </a:r>
          </a:p>
        </p:txBody>
      </p:sp>
    </p:spTree>
    <p:extLst>
      <p:ext uri="{BB962C8B-B14F-4D97-AF65-F5344CB8AC3E}">
        <p14:creationId xmlns:p14="http://schemas.microsoft.com/office/powerpoint/2010/main" val="2311178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624648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FF00"/>
                </a:solidFill>
              </a:rPr>
              <a:t>Precautions during wearing </a:t>
            </a:r>
            <a:r>
              <a:rPr lang="en-US" altLang="en-US" sz="3600" b="1" dirty="0">
                <a:solidFill>
                  <a:srgbClr val="FFFF00"/>
                </a:solidFill>
              </a:rPr>
              <a:t>a </a:t>
            </a:r>
            <a:r>
              <a:rPr lang="en-US" altLang="en-US" sz="3600" b="1" i="1" dirty="0">
                <a:solidFill>
                  <a:srgbClr val="FFFF00"/>
                </a:solidFill>
              </a:rPr>
              <a:t>pessary:</a:t>
            </a:r>
            <a:r>
              <a:rPr lang="en-US" altLang="en-US" b="1" i="1" dirty="0">
                <a:solidFill>
                  <a:srgbClr val="FFFF00"/>
                </a:solidFill>
              </a:rPr>
              <a:t/>
            </a:r>
            <a:br>
              <a:rPr lang="en-US" altLang="en-US" b="1" i="1" dirty="0">
                <a:solidFill>
                  <a:srgbClr val="FFFF00"/>
                </a:solidFill>
              </a:rPr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000" b="1" dirty="0" smtClean="0">
                <a:latin typeface="Arial Rounded MT Bold" panose="020F0704030504030204" pitchFamily="34" charset="0"/>
              </a:rPr>
              <a:t>The patient is instructed to have a daily    vaginal douche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000" b="1" dirty="0" smtClean="0">
                <a:latin typeface="Arial Rounded MT Bold" panose="020F0704030504030204" pitchFamily="34" charset="0"/>
              </a:rPr>
              <a:t>every month the pessary is removed, cleaned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000" b="1" dirty="0" smtClean="0">
                <a:latin typeface="Arial Rounded MT Bold" panose="020F0704030504030204" pitchFamily="34" charset="0"/>
              </a:rPr>
              <a:t>If the     pessary is made of rubber it should be  changed every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latin typeface="Arial Rounded MT Bold" panose="020F0704030504030204" pitchFamily="34" charset="0"/>
              </a:rPr>
              <a:t>All patients wearing pessaries should be examined by health care professionals every 3 to 6 months to check for vaginal erosions or ulcers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latin typeface="Arial Rounded MT Bold" panose="020F0704030504030204" pitchFamily="34" charset="0"/>
              </a:rPr>
              <a:t>If lesions are found, pessaries should be removed until the lesions have healed, and affected areas should be treated with topical estrogen.</a:t>
            </a:r>
          </a:p>
          <a:p>
            <a:pPr marL="514350" indent="-514350" algn="l" eaLnBrk="1" hangingPunct="1">
              <a:buFont typeface="+mj-lt"/>
              <a:buAutoNum type="arabicPeriod"/>
            </a:pPr>
            <a:endParaRPr lang="en-US" altLang="en-US" sz="2800" b="1" dirty="0" smtClean="0">
              <a:latin typeface="Arial Rounded MT Bold" panose="020F0704030504030204" pitchFamily="34" charset="0"/>
            </a:endParaRPr>
          </a:p>
          <a:p>
            <a:pPr marL="457200" indent="-457200" algn="l" eaLnBrk="1" hangingPunct="1">
              <a:buFont typeface="+mj-lt"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6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ara\Pictures\obgyn-pess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4350"/>
            <a:ext cx="83058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00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7329" y="2590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If you have a ring or </a:t>
            </a:r>
            <a:r>
              <a:rPr lang="en-US" sz="3200" dirty="0" err="1">
                <a:latin typeface="Arial Rounded MT Bold" panose="020F0704030504030204" pitchFamily="34" charset="0"/>
              </a:rPr>
              <a:t>gellhorn</a:t>
            </a:r>
            <a:r>
              <a:rPr lang="en-US" sz="3200" dirty="0">
                <a:latin typeface="Arial Rounded MT Bold" panose="020F0704030504030204" pitchFamily="34" charset="0"/>
              </a:rPr>
              <a:t> pessary fitted, your pessary is changed every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four – six months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09600" y="838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How often do I need to change my pessary?</a:t>
            </a:r>
          </a:p>
        </p:txBody>
      </p:sp>
    </p:spTree>
    <p:extLst>
      <p:ext uri="{BB962C8B-B14F-4D97-AF65-F5344CB8AC3E}">
        <p14:creationId xmlns:p14="http://schemas.microsoft.com/office/powerpoint/2010/main" val="389756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19050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Arial Rounded MT Bold" panose="020F0704030504030204" pitchFamily="34" charset="0"/>
              </a:rPr>
              <a:t>the pessary put in at an outpatient clinic</a:t>
            </a:r>
          </a:p>
        </p:txBody>
      </p:sp>
    </p:spTree>
    <p:extLst>
      <p:ext uri="{BB962C8B-B14F-4D97-AF65-F5344CB8AC3E}">
        <p14:creationId xmlns:p14="http://schemas.microsoft.com/office/powerpoint/2010/main" val="211597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4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3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0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</TotalTime>
  <Words>479</Words>
  <Application>Microsoft Office PowerPoint</Application>
  <PresentationFormat>On-screen Show (4:3)</PresentationFormat>
  <Paragraphs>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Rounded MT Bold</vt:lpstr>
      <vt:lpstr>Calibri</vt:lpstr>
      <vt:lpstr>Century Gothic</vt:lpstr>
      <vt:lpstr>Lato</vt:lpstr>
      <vt:lpstr>Times New Roman</vt:lpstr>
      <vt:lpstr>Wingdings 3</vt:lpstr>
      <vt:lpstr>أيون</vt:lpstr>
      <vt:lpstr>Vaginal pessary for prolapse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Maintenance </vt:lpstr>
      <vt:lpstr>PowerPoint Presentation</vt:lpstr>
      <vt:lpstr>PowerPoint Presentation</vt:lpstr>
      <vt:lpstr>PowerPoint Presentation</vt:lpstr>
      <vt:lpstr>PowerPoint Presentation</vt:lpstr>
      <vt:lpstr>PESSARIES (ALTERNATIVE TO SURGERY)</vt:lpstr>
      <vt:lpstr>PowerPoint Presentation</vt:lpstr>
      <vt:lpstr>PowerPoint Presentation</vt:lpstr>
      <vt:lpstr>PowerPoint Presentation</vt:lpstr>
      <vt:lpstr>PowerPoint Presentation</vt:lpstr>
      <vt:lpstr>Precautions during wearing a pessary: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Aspire R3</cp:lastModifiedBy>
  <cp:revision>24</cp:revision>
  <dcterms:created xsi:type="dcterms:W3CDTF">2006-08-16T00:00:00Z</dcterms:created>
  <dcterms:modified xsi:type="dcterms:W3CDTF">2019-04-22T04:29:45Z</dcterms:modified>
</cp:coreProperties>
</file>