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FA509-CE23-4D9F-A4E0-BE2C91EC615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118BA-B20F-4A72-A8D9-734A5A314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1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14FC1A-A10A-4857-B581-8B42FE8886C4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53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53B8-D89C-4CDA-93B0-BC49A51DD51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CA2-B573-4D64-9C1C-F7BC7421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9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53B8-D89C-4CDA-93B0-BC49A51DD51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CA2-B573-4D64-9C1C-F7BC7421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53B8-D89C-4CDA-93B0-BC49A51DD51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CA2-B573-4D64-9C1C-F7BC7421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7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53B8-D89C-4CDA-93B0-BC49A51DD51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CA2-B573-4D64-9C1C-F7BC7421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7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53B8-D89C-4CDA-93B0-BC49A51DD51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CA2-B573-4D64-9C1C-F7BC7421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8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53B8-D89C-4CDA-93B0-BC49A51DD51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CA2-B573-4D64-9C1C-F7BC7421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53B8-D89C-4CDA-93B0-BC49A51DD51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CA2-B573-4D64-9C1C-F7BC7421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4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53B8-D89C-4CDA-93B0-BC49A51DD51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CA2-B573-4D64-9C1C-F7BC7421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7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53B8-D89C-4CDA-93B0-BC49A51DD51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CA2-B573-4D64-9C1C-F7BC7421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53B8-D89C-4CDA-93B0-BC49A51DD51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CA2-B573-4D64-9C1C-F7BC7421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3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53B8-D89C-4CDA-93B0-BC49A51DD51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CA2-B573-4D64-9C1C-F7BC7421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053B8-D89C-4CDA-93B0-BC49A51DD51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5BCA2-B573-4D64-9C1C-F7BC7421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7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 TIME !!!</a:t>
            </a:r>
            <a:endParaRPr lang="en-US" dirty="0"/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9025" y="2532063"/>
            <a:ext cx="2438400" cy="2436812"/>
          </a:xfrm>
        </p:spPr>
      </p:pic>
    </p:spTree>
    <p:extLst>
      <p:ext uri="{BB962C8B-B14F-4D97-AF65-F5344CB8AC3E}">
        <p14:creationId xmlns:p14="http://schemas.microsoft.com/office/powerpoint/2010/main" val="31237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9" t="21495" r="36159" b="25095"/>
          <a:stretch>
            <a:fillRect/>
          </a:stretch>
        </p:blipFill>
        <p:spPr bwMode="auto">
          <a:xfrm>
            <a:off x="2936875" y="182564"/>
            <a:ext cx="6248400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4" t="35304" r="40247" b="26469"/>
          <a:stretch>
            <a:fillRect/>
          </a:stretch>
        </p:blipFill>
        <p:spPr bwMode="auto">
          <a:xfrm>
            <a:off x="1530351" y="331788"/>
            <a:ext cx="5408613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3" t="21117" r="35732" b="26801"/>
          <a:stretch>
            <a:fillRect/>
          </a:stretch>
        </p:blipFill>
        <p:spPr bwMode="auto">
          <a:xfrm>
            <a:off x="5522914" y="858838"/>
            <a:ext cx="453548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343901" y="2035176"/>
            <a:ext cx="182563" cy="182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02576" y="2362201"/>
            <a:ext cx="182563" cy="182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85225" y="2035176"/>
            <a:ext cx="184150" cy="182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12263" y="2362201"/>
            <a:ext cx="182562" cy="182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647238" y="2727325"/>
            <a:ext cx="182562" cy="1841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4" t="34871" r="40295" b="26836"/>
          <a:stretch>
            <a:fillRect/>
          </a:stretch>
        </p:blipFill>
        <p:spPr bwMode="auto">
          <a:xfrm>
            <a:off x="1524001" y="130175"/>
            <a:ext cx="541337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21974" r="36391" b="27629"/>
          <a:stretch>
            <a:fillRect/>
          </a:stretch>
        </p:blipFill>
        <p:spPr bwMode="auto">
          <a:xfrm>
            <a:off x="6186488" y="638175"/>
            <a:ext cx="44815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8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4" t="23759" r="31483" b="28819"/>
          <a:stretch>
            <a:fillRect/>
          </a:stretch>
        </p:blipFill>
        <p:spPr bwMode="auto">
          <a:xfrm>
            <a:off x="2017714" y="731839"/>
            <a:ext cx="8262937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Image result for cau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61938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1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EXAM TIME !!!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TIME !!!</dc:title>
  <dc:creator>Hayder</dc:creator>
  <cp:lastModifiedBy>Hayder</cp:lastModifiedBy>
  <cp:revision>1</cp:revision>
  <dcterms:created xsi:type="dcterms:W3CDTF">2020-02-12T08:29:05Z</dcterms:created>
  <dcterms:modified xsi:type="dcterms:W3CDTF">2020-02-12T08:29:54Z</dcterms:modified>
</cp:coreProperties>
</file>