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258" r:id="rId4"/>
    <p:sldId id="301" r:id="rId5"/>
    <p:sldId id="264" r:id="rId6"/>
    <p:sldId id="263" r:id="rId7"/>
    <p:sldId id="265" r:id="rId8"/>
    <p:sldId id="295" r:id="rId9"/>
    <p:sldId id="266" r:id="rId10"/>
    <p:sldId id="294" r:id="rId11"/>
    <p:sldId id="267" r:id="rId12"/>
    <p:sldId id="268" r:id="rId13"/>
    <p:sldId id="269" r:id="rId14"/>
    <p:sldId id="297" r:id="rId15"/>
    <p:sldId id="296" r:id="rId16"/>
    <p:sldId id="270" r:id="rId17"/>
    <p:sldId id="271" r:id="rId18"/>
    <p:sldId id="272" r:id="rId19"/>
    <p:sldId id="298" r:id="rId20"/>
    <p:sldId id="273" r:id="rId21"/>
    <p:sldId id="274" r:id="rId22"/>
    <p:sldId id="289" r:id="rId23"/>
    <p:sldId id="299" r:id="rId24"/>
    <p:sldId id="300" r:id="rId25"/>
    <p:sldId id="275" r:id="rId26"/>
    <p:sldId id="276" r:id="rId27"/>
    <p:sldId id="277" r:id="rId28"/>
    <p:sldId id="278" r:id="rId29"/>
    <p:sldId id="279" r:id="rId30"/>
    <p:sldId id="280" r:id="rId31"/>
    <p:sldId id="281" r:id="rId32"/>
    <p:sldId id="282" r:id="rId33"/>
    <p:sldId id="293" r:id="rId34"/>
    <p:sldId id="292" r:id="rId35"/>
    <p:sldId id="283" r:id="rId36"/>
    <p:sldId id="290" r:id="rId37"/>
    <p:sldId id="291" r:id="rId38"/>
    <p:sldId id="284" r:id="rId39"/>
    <p:sldId id="285" r:id="rId40"/>
    <p:sldId id="286" r:id="rId41"/>
    <p:sldId id="287" r:id="rId42"/>
    <p:sldId id="302" r:id="rId43"/>
  </p:sldIdLst>
  <p:sldSz cx="9144000" cy="6858000" type="screen4x3"/>
  <p:notesSz cx="6858000" cy="9144000"/>
  <p:defaultTextStyle>
    <a:defPPr>
      <a:defRPr lang="en-US"/>
    </a:defPPr>
    <a:lvl1pPr algn="l" rtl="0" fontAlgn="base">
      <a:spcBef>
        <a:spcPct val="0"/>
      </a:spcBef>
      <a:spcAft>
        <a:spcPct val="0"/>
      </a:spcAft>
      <a:defRPr sz="2400" kern="1200">
        <a:solidFill>
          <a:schemeClr val="bg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2400" kern="1200">
        <a:solidFill>
          <a:schemeClr val="bg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2400" kern="1200">
        <a:solidFill>
          <a:schemeClr val="bg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2400" kern="1200">
        <a:solidFill>
          <a:schemeClr val="bg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2400"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66FF66"/>
    <a:srgbClr val="003300"/>
    <a:srgbClr val="006600"/>
    <a:srgbClr val="FFFF00"/>
    <a:srgbClr val="000099"/>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7" autoAdjust="0"/>
    <p:restoredTop sz="94627" autoAdjust="0"/>
  </p:normalViewPr>
  <p:slideViewPr>
    <p:cSldViewPr>
      <p:cViewPr varScale="1">
        <p:scale>
          <a:sx n="68" d="100"/>
          <a:sy n="68" d="100"/>
        </p:scale>
        <p:origin x="14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F3590F-881A-4190-ACBC-6B935D98CD4C}" type="doc">
      <dgm:prSet loTypeId="urn:microsoft.com/office/officeart/2005/8/layout/cycle1" loCatId="cycle" qsTypeId="urn:microsoft.com/office/officeart/2005/8/quickstyle/simple1" qsCatId="simple" csTypeId="urn:microsoft.com/office/officeart/2005/8/colors/accent1_2" csCatId="accent1"/>
      <dgm:spPr/>
    </dgm:pt>
    <dgm:pt modelId="{88E6655D-0613-4B2B-B1DC-56063C2545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Catagen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2-3 weeks</a:t>
          </a:r>
        </a:p>
      </dgm:t>
    </dgm:pt>
    <dgm:pt modelId="{71A65121-8AC5-4E31-A889-82571EF04FAE}" type="parTrans" cxnId="{FC9AFF7D-E8F8-4E3D-8D79-E0F5DD635A93}">
      <dgm:prSet/>
      <dgm:spPr/>
    </dgm:pt>
    <dgm:pt modelId="{4B18CFB1-10CB-4CD9-9D6F-5CF9B4BD50AC}" type="sibTrans" cxnId="{FC9AFF7D-E8F8-4E3D-8D79-E0F5DD635A93}">
      <dgm:prSet/>
      <dgm:spPr/>
    </dgm:pt>
    <dgm:pt modelId="{89E462F5-8562-4263-ABDE-B7F741220EA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Telogen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2-3 months</a:t>
          </a:r>
        </a:p>
      </dgm:t>
    </dgm:pt>
    <dgm:pt modelId="{11E6F32E-4E16-4163-BD26-9A3B611B52D9}" type="parTrans" cxnId="{23CB3D28-AE6D-4E70-9B7D-82C1758FAEB8}">
      <dgm:prSet/>
      <dgm:spPr/>
    </dgm:pt>
    <dgm:pt modelId="{5A90B33D-52BF-4D8A-A139-D76635EE58E0}" type="sibTrans" cxnId="{23CB3D28-AE6D-4E70-9B7D-82C1758FAEB8}">
      <dgm:prSet/>
      <dgm:spPr/>
    </dgm:pt>
    <dgm:pt modelId="{35EC1F72-8D41-418E-8839-76093AA86C3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Anagen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bg1"/>
              </a:solidFill>
              <a:effectLst/>
              <a:latin typeface="Arial" panose="020B0604020202020204" pitchFamily="34" charset="0"/>
              <a:cs typeface="Arial" panose="020B0604020202020204" pitchFamily="34" charset="0"/>
            </a:rPr>
            <a:t>2-6 years</a:t>
          </a:r>
        </a:p>
      </dgm:t>
    </dgm:pt>
    <dgm:pt modelId="{0639F757-60C1-4620-8F12-7C988E35C5E4}" type="parTrans" cxnId="{20361FBE-4173-4A84-899F-04032AF34EFD}">
      <dgm:prSet/>
      <dgm:spPr/>
    </dgm:pt>
    <dgm:pt modelId="{51B50057-8995-43C8-9E63-D05157875CBC}" type="sibTrans" cxnId="{20361FBE-4173-4A84-899F-04032AF34EFD}">
      <dgm:prSet/>
      <dgm:spPr/>
    </dgm:pt>
    <dgm:pt modelId="{6E522B51-1DE7-43A7-86DA-60ABF4CADCD4}" type="pres">
      <dgm:prSet presAssocID="{4CF3590F-881A-4190-ACBC-6B935D98CD4C}" presName="cycle" presStyleCnt="0">
        <dgm:presLayoutVars>
          <dgm:dir/>
          <dgm:resizeHandles val="exact"/>
        </dgm:presLayoutVars>
      </dgm:prSet>
      <dgm:spPr/>
    </dgm:pt>
    <dgm:pt modelId="{5EA02FD1-BE99-4310-B309-2038A9B69830}" type="pres">
      <dgm:prSet presAssocID="{88E6655D-0613-4B2B-B1DC-56063C25456E}" presName="dummy" presStyleCnt="0"/>
      <dgm:spPr/>
    </dgm:pt>
    <dgm:pt modelId="{7B69AA71-1C54-4EE4-9EFB-FAEA38D48224}" type="pres">
      <dgm:prSet presAssocID="{88E6655D-0613-4B2B-B1DC-56063C25456E}" presName="node" presStyleLbl="revTx" presStyleIdx="0" presStyleCnt="3">
        <dgm:presLayoutVars>
          <dgm:bulletEnabled val="1"/>
        </dgm:presLayoutVars>
      </dgm:prSet>
      <dgm:spPr/>
    </dgm:pt>
    <dgm:pt modelId="{7192DE05-EE9B-4655-9DAA-363D1C09CB02}" type="pres">
      <dgm:prSet presAssocID="{4B18CFB1-10CB-4CD9-9D6F-5CF9B4BD50AC}" presName="sibTrans" presStyleLbl="node1" presStyleIdx="0" presStyleCnt="3"/>
      <dgm:spPr/>
    </dgm:pt>
    <dgm:pt modelId="{844D3E77-2C16-4E02-A778-1E77FE14B2E8}" type="pres">
      <dgm:prSet presAssocID="{89E462F5-8562-4263-ABDE-B7F741220EAC}" presName="dummy" presStyleCnt="0"/>
      <dgm:spPr/>
    </dgm:pt>
    <dgm:pt modelId="{317BC266-FF52-4FB5-87BF-389AE6F3FF5A}" type="pres">
      <dgm:prSet presAssocID="{89E462F5-8562-4263-ABDE-B7F741220EAC}" presName="node" presStyleLbl="revTx" presStyleIdx="1" presStyleCnt="3">
        <dgm:presLayoutVars>
          <dgm:bulletEnabled val="1"/>
        </dgm:presLayoutVars>
      </dgm:prSet>
      <dgm:spPr/>
    </dgm:pt>
    <dgm:pt modelId="{DFBC0B23-7BEC-406C-8242-DD21B62846BF}" type="pres">
      <dgm:prSet presAssocID="{5A90B33D-52BF-4D8A-A139-D76635EE58E0}" presName="sibTrans" presStyleLbl="node1" presStyleIdx="1" presStyleCnt="3"/>
      <dgm:spPr/>
    </dgm:pt>
    <dgm:pt modelId="{E851D904-B5F7-4F30-96D3-1CFA9C8D3853}" type="pres">
      <dgm:prSet presAssocID="{35EC1F72-8D41-418E-8839-76093AA86C3E}" presName="dummy" presStyleCnt="0"/>
      <dgm:spPr/>
    </dgm:pt>
    <dgm:pt modelId="{14BD9F80-D8E8-4616-B31B-47718AC9EF29}" type="pres">
      <dgm:prSet presAssocID="{35EC1F72-8D41-418E-8839-76093AA86C3E}" presName="node" presStyleLbl="revTx" presStyleIdx="2" presStyleCnt="3">
        <dgm:presLayoutVars>
          <dgm:bulletEnabled val="1"/>
        </dgm:presLayoutVars>
      </dgm:prSet>
      <dgm:spPr/>
    </dgm:pt>
    <dgm:pt modelId="{8CA6A543-A8AE-4746-A589-2E92E9C2F444}" type="pres">
      <dgm:prSet presAssocID="{51B50057-8995-43C8-9E63-D05157875CBC}" presName="sibTrans" presStyleLbl="node1" presStyleIdx="2" presStyleCnt="3"/>
      <dgm:spPr/>
    </dgm:pt>
  </dgm:ptLst>
  <dgm:cxnLst>
    <dgm:cxn modelId="{7759820A-8FCE-44F2-81E6-E77AA618BE21}" type="presOf" srcId="{5A90B33D-52BF-4D8A-A139-D76635EE58E0}" destId="{DFBC0B23-7BEC-406C-8242-DD21B62846BF}" srcOrd="0" destOrd="0" presId="urn:microsoft.com/office/officeart/2005/8/layout/cycle1"/>
    <dgm:cxn modelId="{23CB3D28-AE6D-4E70-9B7D-82C1758FAEB8}" srcId="{4CF3590F-881A-4190-ACBC-6B935D98CD4C}" destId="{89E462F5-8562-4263-ABDE-B7F741220EAC}" srcOrd="1" destOrd="0" parTransId="{11E6F32E-4E16-4163-BD26-9A3B611B52D9}" sibTransId="{5A90B33D-52BF-4D8A-A139-D76635EE58E0}"/>
    <dgm:cxn modelId="{5F1AE33C-EE61-4750-BDED-6F9D19105177}" type="presOf" srcId="{4CF3590F-881A-4190-ACBC-6B935D98CD4C}" destId="{6E522B51-1DE7-43A7-86DA-60ABF4CADCD4}" srcOrd="0" destOrd="0" presId="urn:microsoft.com/office/officeart/2005/8/layout/cycle1"/>
    <dgm:cxn modelId="{3ED3D762-55C1-4BE4-9245-D6C6B675D375}" type="presOf" srcId="{88E6655D-0613-4B2B-B1DC-56063C25456E}" destId="{7B69AA71-1C54-4EE4-9EFB-FAEA38D48224}" srcOrd="0" destOrd="0" presId="urn:microsoft.com/office/officeart/2005/8/layout/cycle1"/>
    <dgm:cxn modelId="{EAE92A56-023F-45F0-BC8C-FA844E4F1FE1}" type="presOf" srcId="{89E462F5-8562-4263-ABDE-B7F741220EAC}" destId="{317BC266-FF52-4FB5-87BF-389AE6F3FF5A}" srcOrd="0" destOrd="0" presId="urn:microsoft.com/office/officeart/2005/8/layout/cycle1"/>
    <dgm:cxn modelId="{FC9AFF7D-E8F8-4E3D-8D79-E0F5DD635A93}" srcId="{4CF3590F-881A-4190-ACBC-6B935D98CD4C}" destId="{88E6655D-0613-4B2B-B1DC-56063C25456E}" srcOrd="0" destOrd="0" parTransId="{71A65121-8AC5-4E31-A889-82571EF04FAE}" sibTransId="{4B18CFB1-10CB-4CD9-9D6F-5CF9B4BD50AC}"/>
    <dgm:cxn modelId="{74557686-3326-4D7C-8EAC-842BD35E6508}" type="presOf" srcId="{4B18CFB1-10CB-4CD9-9D6F-5CF9B4BD50AC}" destId="{7192DE05-EE9B-4655-9DAA-363D1C09CB02}" srcOrd="0" destOrd="0" presId="urn:microsoft.com/office/officeart/2005/8/layout/cycle1"/>
    <dgm:cxn modelId="{00F7929F-1367-4F43-8BF6-43CE48542951}" type="presOf" srcId="{35EC1F72-8D41-418E-8839-76093AA86C3E}" destId="{14BD9F80-D8E8-4616-B31B-47718AC9EF29}" srcOrd="0" destOrd="0" presId="urn:microsoft.com/office/officeart/2005/8/layout/cycle1"/>
    <dgm:cxn modelId="{27836CB1-F8AA-4A72-874A-2373DE466C6E}" type="presOf" srcId="{51B50057-8995-43C8-9E63-D05157875CBC}" destId="{8CA6A543-A8AE-4746-A589-2E92E9C2F444}" srcOrd="0" destOrd="0" presId="urn:microsoft.com/office/officeart/2005/8/layout/cycle1"/>
    <dgm:cxn modelId="{20361FBE-4173-4A84-899F-04032AF34EFD}" srcId="{4CF3590F-881A-4190-ACBC-6B935D98CD4C}" destId="{35EC1F72-8D41-418E-8839-76093AA86C3E}" srcOrd="2" destOrd="0" parTransId="{0639F757-60C1-4620-8F12-7C988E35C5E4}" sibTransId="{51B50057-8995-43C8-9E63-D05157875CBC}"/>
    <dgm:cxn modelId="{75FD0A94-D501-45D7-A48D-DDC9B0C48566}" type="presParOf" srcId="{6E522B51-1DE7-43A7-86DA-60ABF4CADCD4}" destId="{5EA02FD1-BE99-4310-B309-2038A9B69830}" srcOrd="0" destOrd="0" presId="urn:microsoft.com/office/officeart/2005/8/layout/cycle1"/>
    <dgm:cxn modelId="{887C8378-E234-47AB-8D4C-3E3E1E284AF0}" type="presParOf" srcId="{6E522B51-1DE7-43A7-86DA-60ABF4CADCD4}" destId="{7B69AA71-1C54-4EE4-9EFB-FAEA38D48224}" srcOrd="1" destOrd="0" presId="urn:microsoft.com/office/officeart/2005/8/layout/cycle1"/>
    <dgm:cxn modelId="{489A064B-8370-4F52-A33D-FD5BE70EBBAD}" type="presParOf" srcId="{6E522B51-1DE7-43A7-86DA-60ABF4CADCD4}" destId="{7192DE05-EE9B-4655-9DAA-363D1C09CB02}" srcOrd="2" destOrd="0" presId="urn:microsoft.com/office/officeart/2005/8/layout/cycle1"/>
    <dgm:cxn modelId="{3268B36B-8F70-46D6-ABBC-92688B2312A8}" type="presParOf" srcId="{6E522B51-1DE7-43A7-86DA-60ABF4CADCD4}" destId="{844D3E77-2C16-4E02-A778-1E77FE14B2E8}" srcOrd="3" destOrd="0" presId="urn:microsoft.com/office/officeart/2005/8/layout/cycle1"/>
    <dgm:cxn modelId="{B8DF1FDF-DF4B-4F38-9C6C-449CC209B2B1}" type="presParOf" srcId="{6E522B51-1DE7-43A7-86DA-60ABF4CADCD4}" destId="{317BC266-FF52-4FB5-87BF-389AE6F3FF5A}" srcOrd="4" destOrd="0" presId="urn:microsoft.com/office/officeart/2005/8/layout/cycle1"/>
    <dgm:cxn modelId="{E6FF7804-7A7C-4279-85FF-F06851640A50}" type="presParOf" srcId="{6E522B51-1DE7-43A7-86DA-60ABF4CADCD4}" destId="{DFBC0B23-7BEC-406C-8242-DD21B62846BF}" srcOrd="5" destOrd="0" presId="urn:microsoft.com/office/officeart/2005/8/layout/cycle1"/>
    <dgm:cxn modelId="{5C19BBEA-A820-4658-818A-4EDFE0024432}" type="presParOf" srcId="{6E522B51-1DE7-43A7-86DA-60ABF4CADCD4}" destId="{E851D904-B5F7-4F30-96D3-1CFA9C8D3853}" srcOrd="6" destOrd="0" presId="urn:microsoft.com/office/officeart/2005/8/layout/cycle1"/>
    <dgm:cxn modelId="{3B1C4D6B-9599-4BDB-BEBC-EF83A8B2C860}" type="presParOf" srcId="{6E522B51-1DE7-43A7-86DA-60ABF4CADCD4}" destId="{14BD9F80-D8E8-4616-B31B-47718AC9EF29}" srcOrd="7" destOrd="0" presId="urn:microsoft.com/office/officeart/2005/8/layout/cycle1"/>
    <dgm:cxn modelId="{691278CB-1E37-4BFB-8CBB-39649AE93824}" type="presParOf" srcId="{6E522B51-1DE7-43A7-86DA-60ABF4CADCD4}" destId="{8CA6A543-A8AE-4746-A589-2E92E9C2F444}"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AFD26F-4E10-4ABE-B0B9-135BF90987F3}" type="doc">
      <dgm:prSet loTypeId="urn:microsoft.com/office/officeart/2005/8/layout/orgChart1" loCatId="hierarchy" qsTypeId="urn:microsoft.com/office/officeart/2005/8/quickstyle/simple1" qsCatId="simple" csTypeId="urn:microsoft.com/office/officeart/2005/8/colors/accent1_2" csCatId="accent1"/>
      <dgm:spPr/>
    </dgm:pt>
    <dgm:pt modelId="{ABD37ACF-2D5C-423D-B755-6852D3D81C3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Alopecia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(Hair loss)</a:t>
          </a:r>
        </a:p>
      </dgm:t>
    </dgm:pt>
    <dgm:pt modelId="{EC017D98-EBF2-4E36-B0B3-C23E6E947D0B}" type="parTrans" cxnId="{4DFD6CEC-47AD-4B7C-8678-88572308F4DC}">
      <dgm:prSet/>
      <dgm:spPr/>
      <dgm:t>
        <a:bodyPr/>
        <a:lstStyle/>
        <a:p>
          <a:endParaRPr lang="en-US"/>
        </a:p>
      </dgm:t>
    </dgm:pt>
    <dgm:pt modelId="{640BCBEF-EFA9-40C3-8E8C-574CBEE63CD5}" type="sibTrans" cxnId="{4DFD6CEC-47AD-4B7C-8678-88572308F4DC}">
      <dgm:prSet/>
      <dgm:spPr/>
      <dgm:t>
        <a:bodyPr/>
        <a:lstStyle/>
        <a:p>
          <a:endParaRPr lang="en-US"/>
        </a:p>
      </dgm:t>
    </dgm:pt>
    <dgm:pt modelId="{63D031DB-1228-4551-9441-733DEF70A67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Non-scarring</a:t>
          </a:r>
        </a:p>
      </dgm:t>
    </dgm:pt>
    <dgm:pt modelId="{AAA068E2-86AB-4884-B239-124363B4C8F6}" type="parTrans" cxnId="{B1579A5C-E4AB-4A54-B3AD-B4BA3FF2CF4C}">
      <dgm:prSet/>
      <dgm:spPr/>
      <dgm:t>
        <a:bodyPr/>
        <a:lstStyle/>
        <a:p>
          <a:endParaRPr lang="en-US"/>
        </a:p>
      </dgm:t>
    </dgm:pt>
    <dgm:pt modelId="{1E671B51-7FA8-4CD6-9192-39BB0573A494}" type="sibTrans" cxnId="{B1579A5C-E4AB-4A54-B3AD-B4BA3FF2CF4C}">
      <dgm:prSet/>
      <dgm:spPr/>
      <dgm:t>
        <a:bodyPr/>
        <a:lstStyle/>
        <a:p>
          <a:endParaRPr lang="en-US"/>
        </a:p>
      </dgm:t>
    </dgm:pt>
    <dgm:pt modelId="{182B3098-3A53-4CAB-BF70-1EB409BD69D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Generalized</a:t>
          </a:r>
        </a:p>
      </dgm:t>
    </dgm:pt>
    <dgm:pt modelId="{A26DF24C-A2EC-4008-98E9-7DFE8A647C08}" type="parTrans" cxnId="{F20922FF-CAFA-475D-B6BA-CB896792718D}">
      <dgm:prSet/>
      <dgm:spPr/>
      <dgm:t>
        <a:bodyPr/>
        <a:lstStyle/>
        <a:p>
          <a:endParaRPr lang="en-US"/>
        </a:p>
      </dgm:t>
    </dgm:pt>
    <dgm:pt modelId="{8E3E7AB8-96B7-41CA-AEC1-77BA3F3B7889}" type="sibTrans" cxnId="{F20922FF-CAFA-475D-B6BA-CB896792718D}">
      <dgm:prSet/>
      <dgm:spPr/>
      <dgm:t>
        <a:bodyPr/>
        <a:lstStyle/>
        <a:p>
          <a:endParaRPr lang="en-US"/>
        </a:p>
      </dgm:t>
    </dgm:pt>
    <dgm:pt modelId="{DE33F9D2-9DE1-4715-96C8-DEA2DE54DEA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Telogen effluvium</a:t>
          </a:r>
        </a:p>
      </dgm:t>
    </dgm:pt>
    <dgm:pt modelId="{B07D966B-0C60-43A6-A493-800B188584C9}" type="parTrans" cxnId="{E1B68718-E3D7-4DCA-B633-54869CFB001F}">
      <dgm:prSet/>
      <dgm:spPr/>
      <dgm:t>
        <a:bodyPr/>
        <a:lstStyle/>
        <a:p>
          <a:endParaRPr lang="en-US"/>
        </a:p>
      </dgm:t>
    </dgm:pt>
    <dgm:pt modelId="{6CB2FC36-BEB2-4E03-9CEF-8A463C60CEFD}" type="sibTrans" cxnId="{E1B68718-E3D7-4DCA-B633-54869CFB001F}">
      <dgm:prSet/>
      <dgm:spPr/>
      <dgm:t>
        <a:bodyPr/>
        <a:lstStyle/>
        <a:p>
          <a:endParaRPr lang="en-US"/>
        </a:p>
      </dgm:t>
    </dgm:pt>
    <dgm:pt modelId="{A4F5A046-4930-49E9-A18D-7929A824914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Anagen effluvium</a:t>
          </a:r>
        </a:p>
      </dgm:t>
    </dgm:pt>
    <dgm:pt modelId="{BD89C434-70A4-4190-B5CB-FDEDC9A3997B}" type="parTrans" cxnId="{E20E93C2-AD53-4B58-9AB8-DA673E6532B5}">
      <dgm:prSet/>
      <dgm:spPr/>
      <dgm:t>
        <a:bodyPr/>
        <a:lstStyle/>
        <a:p>
          <a:endParaRPr lang="en-US"/>
        </a:p>
      </dgm:t>
    </dgm:pt>
    <dgm:pt modelId="{8D86E760-CD75-4097-AD7D-19D8CE4A28D0}" type="sibTrans" cxnId="{E20E93C2-AD53-4B58-9AB8-DA673E6532B5}">
      <dgm:prSet/>
      <dgm:spPr/>
      <dgm:t>
        <a:bodyPr/>
        <a:lstStyle/>
        <a:p>
          <a:endParaRPr lang="en-US"/>
        </a:p>
      </dgm:t>
    </dgm:pt>
    <dgm:pt modelId="{26D2FB1A-B27B-4982-B5B4-20D48C0DAA2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Moth-eaten alopecia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of secondary syphilis</a:t>
          </a:r>
        </a:p>
      </dgm:t>
    </dgm:pt>
    <dgm:pt modelId="{87A43CA2-748F-4E6C-A943-526AF5F2F46C}" type="parTrans" cxnId="{1B9F7E39-7FAA-4E3A-B82B-2A201A8A004D}">
      <dgm:prSet/>
      <dgm:spPr/>
      <dgm:t>
        <a:bodyPr/>
        <a:lstStyle/>
        <a:p>
          <a:endParaRPr lang="en-US"/>
        </a:p>
      </dgm:t>
    </dgm:pt>
    <dgm:pt modelId="{D7CBE592-EBD4-41AB-AA5B-6052ACCF7BCC}" type="sibTrans" cxnId="{1B9F7E39-7FAA-4E3A-B82B-2A201A8A004D}">
      <dgm:prSet/>
      <dgm:spPr/>
      <dgm:t>
        <a:bodyPr/>
        <a:lstStyle/>
        <a:p>
          <a:endParaRPr lang="en-US"/>
        </a:p>
      </dgm:t>
    </dgm:pt>
    <dgm:pt modelId="{BEBDEE1F-B36B-42FF-AEC3-9F97639EFC1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Localized</a:t>
          </a:r>
        </a:p>
      </dgm:t>
    </dgm:pt>
    <dgm:pt modelId="{39974EBF-18A0-4FB0-8C25-037044D789DD}" type="parTrans" cxnId="{B08DE461-6DE3-42BB-828A-974BA00E3FB4}">
      <dgm:prSet/>
      <dgm:spPr/>
      <dgm:t>
        <a:bodyPr/>
        <a:lstStyle/>
        <a:p>
          <a:endParaRPr lang="en-US"/>
        </a:p>
      </dgm:t>
    </dgm:pt>
    <dgm:pt modelId="{9655F287-6DE9-43F8-A068-D2DC2F53BD6A}" type="sibTrans" cxnId="{B08DE461-6DE3-42BB-828A-974BA00E3FB4}">
      <dgm:prSet/>
      <dgm:spPr/>
      <dgm:t>
        <a:bodyPr/>
        <a:lstStyle/>
        <a:p>
          <a:endParaRPr lang="en-US"/>
        </a:p>
      </dgm:t>
    </dgm:pt>
    <dgm:pt modelId="{31B84051-A350-494C-AE9A-48A898E09D6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Androgenic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alopecia in men</a:t>
          </a:r>
        </a:p>
      </dgm:t>
    </dgm:pt>
    <dgm:pt modelId="{555751CD-BBB0-4FBA-9375-E866C10EB70A}" type="parTrans" cxnId="{D9B40744-ED86-4093-898B-FE60EED9374A}">
      <dgm:prSet/>
      <dgm:spPr/>
      <dgm:t>
        <a:bodyPr/>
        <a:lstStyle/>
        <a:p>
          <a:endParaRPr lang="en-US"/>
        </a:p>
      </dgm:t>
    </dgm:pt>
    <dgm:pt modelId="{365F26EA-9065-47DF-8FFF-CD0AF87C50DC}" type="sibTrans" cxnId="{D9B40744-ED86-4093-898B-FE60EED9374A}">
      <dgm:prSet/>
      <dgm:spPr/>
      <dgm:t>
        <a:bodyPr/>
        <a:lstStyle/>
        <a:p>
          <a:endParaRPr lang="en-US"/>
        </a:p>
      </dgm:t>
    </dgm:pt>
    <dgm:pt modelId="{9D903B7B-6148-4702-8960-A817F8D958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endParaRPr>
        </a:p>
      </dgm:t>
    </dgm:pt>
    <dgm:pt modelId="{1981EC90-457A-4847-8A09-B6AE48D2655C}" type="parTrans" cxnId="{05FD895F-734E-42EE-AD0C-BC15B5C7B504}">
      <dgm:prSet/>
      <dgm:spPr/>
      <dgm:t>
        <a:bodyPr/>
        <a:lstStyle/>
        <a:p>
          <a:endParaRPr lang="en-US"/>
        </a:p>
      </dgm:t>
    </dgm:pt>
    <dgm:pt modelId="{76E0A711-C837-487A-B666-4E1FD8475FA9}" type="sibTrans" cxnId="{05FD895F-734E-42EE-AD0C-BC15B5C7B504}">
      <dgm:prSet/>
      <dgm:spPr/>
      <dgm:t>
        <a:bodyPr/>
        <a:lstStyle/>
        <a:p>
          <a:endParaRPr lang="en-US"/>
        </a:p>
      </dgm:t>
    </dgm:pt>
    <dgm:pt modelId="{A2C9FE07-DCCB-4DA2-88C3-D12B7F177B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Alopecia areata</a:t>
          </a:r>
        </a:p>
      </dgm:t>
    </dgm:pt>
    <dgm:pt modelId="{6E0E12F5-470C-419C-BF3F-9AF4CBFBE152}" type="parTrans" cxnId="{7A0A09A0-362E-438A-BCF8-B60EB77F9C63}">
      <dgm:prSet/>
      <dgm:spPr/>
      <dgm:t>
        <a:bodyPr/>
        <a:lstStyle/>
        <a:p>
          <a:endParaRPr lang="en-US"/>
        </a:p>
      </dgm:t>
    </dgm:pt>
    <dgm:pt modelId="{A6171AC3-8EA4-44B7-99BD-B7A3E04E4C9F}" type="sibTrans" cxnId="{7A0A09A0-362E-438A-BCF8-B60EB77F9C63}">
      <dgm:prSet/>
      <dgm:spPr/>
      <dgm:t>
        <a:bodyPr/>
        <a:lstStyle/>
        <a:p>
          <a:endParaRPr lang="en-US"/>
        </a:p>
      </dgm:t>
    </dgm:pt>
    <dgm:pt modelId="{F8469EF1-88C3-4B7B-B32D-18D52361B6E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Trichotillomania</a:t>
          </a:r>
        </a:p>
      </dgm:t>
    </dgm:pt>
    <dgm:pt modelId="{BD3892F9-CA59-41EC-BB3E-AAD921EDD4F5}" type="parTrans" cxnId="{B7ECEE90-4F64-47D2-9AA4-5DD04F7ED7FA}">
      <dgm:prSet/>
      <dgm:spPr/>
      <dgm:t>
        <a:bodyPr/>
        <a:lstStyle/>
        <a:p>
          <a:endParaRPr lang="en-US"/>
        </a:p>
      </dgm:t>
    </dgm:pt>
    <dgm:pt modelId="{9294A1E9-D232-4B4A-A019-A72368D60B90}" type="sibTrans" cxnId="{B7ECEE90-4F64-47D2-9AA4-5DD04F7ED7FA}">
      <dgm:prSet/>
      <dgm:spPr/>
      <dgm:t>
        <a:bodyPr/>
        <a:lstStyle/>
        <a:p>
          <a:endParaRPr lang="en-US"/>
        </a:p>
      </dgm:t>
    </dgm:pt>
    <dgm:pt modelId="{E77A6C85-BA3C-4802-B4CE-A6280BB7C69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Traction alopecia</a:t>
          </a:r>
        </a:p>
      </dgm:t>
    </dgm:pt>
    <dgm:pt modelId="{7AAD0448-94BC-4608-8D2C-84E3020BA7A7}" type="parTrans" cxnId="{9F994A7F-B2FA-457E-BD7B-04E136455F91}">
      <dgm:prSet/>
      <dgm:spPr/>
      <dgm:t>
        <a:bodyPr/>
        <a:lstStyle/>
        <a:p>
          <a:endParaRPr lang="en-US"/>
        </a:p>
      </dgm:t>
    </dgm:pt>
    <dgm:pt modelId="{6AC3C3CB-7148-41F9-9536-4C2D062558D9}" type="sibTrans" cxnId="{9F994A7F-B2FA-457E-BD7B-04E136455F91}">
      <dgm:prSet/>
      <dgm:spPr/>
      <dgm:t>
        <a:bodyPr/>
        <a:lstStyle/>
        <a:p>
          <a:endParaRPr lang="en-US"/>
        </a:p>
      </dgm:t>
    </dgm:pt>
    <dgm:pt modelId="{D97680C3-76BB-4318-82D4-70DBC2A32CA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Scarring</a:t>
          </a:r>
        </a:p>
      </dgm:t>
    </dgm:pt>
    <dgm:pt modelId="{ADF992E7-6C8B-497F-844F-2E8972C8B13B}" type="parTrans" cxnId="{C79DC45E-E034-47B5-AF07-948B73021DDB}">
      <dgm:prSet/>
      <dgm:spPr/>
      <dgm:t>
        <a:bodyPr/>
        <a:lstStyle/>
        <a:p>
          <a:endParaRPr lang="en-US"/>
        </a:p>
      </dgm:t>
    </dgm:pt>
    <dgm:pt modelId="{7A695B70-A6A1-4F63-BF90-C323ECA8C1C5}" type="sibTrans" cxnId="{C79DC45E-E034-47B5-AF07-948B73021DDB}">
      <dgm:prSet/>
      <dgm:spPr/>
      <dgm:t>
        <a:bodyPr/>
        <a:lstStyle/>
        <a:p>
          <a:endParaRPr lang="en-US"/>
        </a:p>
      </dgm:t>
    </dgm:pt>
    <dgm:pt modelId="{6E781E22-90CE-4E00-9885-D1C579D2DBB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Primary inflammatory</a:t>
          </a:r>
        </a:p>
      </dgm:t>
    </dgm:pt>
    <dgm:pt modelId="{53F9307A-91EB-46FD-874F-05BF173B7C42}" type="parTrans" cxnId="{547DA02E-E9FC-4024-AB0A-D70FD43B335E}">
      <dgm:prSet/>
      <dgm:spPr/>
      <dgm:t>
        <a:bodyPr/>
        <a:lstStyle/>
        <a:p>
          <a:endParaRPr lang="en-US"/>
        </a:p>
      </dgm:t>
    </dgm:pt>
    <dgm:pt modelId="{64C28DC5-BC4C-494E-A4C4-CD846EDC2F70}" type="sibTrans" cxnId="{547DA02E-E9FC-4024-AB0A-D70FD43B335E}">
      <dgm:prSet/>
      <dgm:spPr/>
      <dgm:t>
        <a:bodyPr/>
        <a:lstStyle/>
        <a:p>
          <a:endParaRPr lang="en-US"/>
        </a:p>
      </dgm:t>
    </dgm:pt>
    <dgm:pt modelId="{F39C62EE-7654-4A26-94E8-F285A876CFE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Infections</a:t>
          </a:r>
        </a:p>
      </dgm:t>
    </dgm:pt>
    <dgm:pt modelId="{AF03168A-604F-41E8-B49A-9BE443836420}" type="parTrans" cxnId="{C62F5E37-4700-447F-A8C1-742FF066BE0F}">
      <dgm:prSet/>
      <dgm:spPr/>
      <dgm:t>
        <a:bodyPr/>
        <a:lstStyle/>
        <a:p>
          <a:endParaRPr lang="en-US"/>
        </a:p>
      </dgm:t>
    </dgm:pt>
    <dgm:pt modelId="{0C8D8909-4CD8-4B16-8E2D-A36D035E49D2}" type="sibTrans" cxnId="{C62F5E37-4700-447F-A8C1-742FF066BE0F}">
      <dgm:prSet/>
      <dgm:spPr/>
      <dgm:t>
        <a:bodyPr/>
        <a:lstStyle/>
        <a:p>
          <a:endParaRPr lang="en-US"/>
        </a:p>
      </dgm:t>
    </dgm:pt>
    <dgm:pt modelId="{A1D3179A-6730-4B0C-B388-05B857C7673A}">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Traumatic</a:t>
          </a:r>
        </a:p>
      </dgm:t>
    </dgm:pt>
    <dgm:pt modelId="{EC50FF4A-C534-4AAD-8C6F-8575C9A6C9F1}" type="parTrans" cxnId="{1E3D6107-6E96-4806-BFBC-5816DD20BE7D}">
      <dgm:prSet/>
      <dgm:spPr/>
      <dgm:t>
        <a:bodyPr/>
        <a:lstStyle/>
        <a:p>
          <a:endParaRPr lang="en-US"/>
        </a:p>
      </dgm:t>
    </dgm:pt>
    <dgm:pt modelId="{18347D25-081F-44E6-B6ED-055E524F7FA3}" type="sibTrans" cxnId="{1E3D6107-6E96-4806-BFBC-5816DD20BE7D}">
      <dgm:prSet/>
      <dgm:spPr/>
      <dgm:t>
        <a:bodyPr/>
        <a:lstStyle/>
        <a:p>
          <a:endParaRPr lang="en-US"/>
        </a:p>
      </dgm:t>
    </dgm:pt>
    <dgm:pt modelId="{0628926A-A1DC-4EE6-9440-F1A2C9270B9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0" i="0" u="none" strike="noStrike" cap="none" normalizeH="0" baseline="0">
              <a:ln>
                <a:noFill/>
              </a:ln>
              <a:solidFill>
                <a:schemeClr val="tx1"/>
              </a:solidFill>
              <a:effectLst/>
              <a:latin typeface="Arial" panose="020B0604020202020204" pitchFamily="34" charset="0"/>
              <a:cs typeface="Arial" panose="020B0604020202020204" pitchFamily="34" charset="0"/>
            </a:rPr>
            <a:t>Neoplastic</a:t>
          </a:r>
        </a:p>
      </dgm:t>
    </dgm:pt>
    <dgm:pt modelId="{DA3021C3-B208-41DF-A5D3-C9AD3B8F8197}" type="parTrans" cxnId="{1EAECDAF-416E-4CA8-813E-F2BE711270CA}">
      <dgm:prSet/>
      <dgm:spPr/>
      <dgm:t>
        <a:bodyPr/>
        <a:lstStyle/>
        <a:p>
          <a:endParaRPr lang="en-US"/>
        </a:p>
      </dgm:t>
    </dgm:pt>
    <dgm:pt modelId="{93678DC6-3CCD-45B0-9DDD-63DE092729FF}" type="sibTrans" cxnId="{1EAECDAF-416E-4CA8-813E-F2BE711270CA}">
      <dgm:prSet/>
      <dgm:spPr/>
      <dgm:t>
        <a:bodyPr/>
        <a:lstStyle/>
        <a:p>
          <a:endParaRPr lang="en-US"/>
        </a:p>
      </dgm:t>
    </dgm:pt>
    <dgm:pt modelId="{3ACC7450-74F6-480D-9281-B1BCB33FCBAD}" type="pres">
      <dgm:prSet presAssocID="{28AFD26F-4E10-4ABE-B0B9-135BF90987F3}" presName="hierChild1" presStyleCnt="0">
        <dgm:presLayoutVars>
          <dgm:orgChart val="1"/>
          <dgm:chPref val="1"/>
          <dgm:dir/>
          <dgm:animOne val="branch"/>
          <dgm:animLvl val="lvl"/>
          <dgm:resizeHandles/>
        </dgm:presLayoutVars>
      </dgm:prSet>
      <dgm:spPr/>
    </dgm:pt>
    <dgm:pt modelId="{68CDD78E-045B-496D-9836-5900712ABFE9}" type="pres">
      <dgm:prSet presAssocID="{ABD37ACF-2D5C-423D-B755-6852D3D81C3B}" presName="hierRoot1" presStyleCnt="0">
        <dgm:presLayoutVars>
          <dgm:hierBranch/>
        </dgm:presLayoutVars>
      </dgm:prSet>
      <dgm:spPr/>
    </dgm:pt>
    <dgm:pt modelId="{05FAFCEC-B586-4A5C-9C2F-C277AB959A4C}" type="pres">
      <dgm:prSet presAssocID="{ABD37ACF-2D5C-423D-B755-6852D3D81C3B}" presName="rootComposite1" presStyleCnt="0"/>
      <dgm:spPr/>
    </dgm:pt>
    <dgm:pt modelId="{C43730FE-312B-4C59-9680-D67A202C7769}" type="pres">
      <dgm:prSet presAssocID="{ABD37ACF-2D5C-423D-B755-6852D3D81C3B}" presName="rootText1" presStyleLbl="node0" presStyleIdx="0" presStyleCnt="1">
        <dgm:presLayoutVars>
          <dgm:chPref val="3"/>
        </dgm:presLayoutVars>
      </dgm:prSet>
      <dgm:spPr/>
    </dgm:pt>
    <dgm:pt modelId="{3B92D979-ADF3-4F22-827D-26BE5A8A9DBD}" type="pres">
      <dgm:prSet presAssocID="{ABD37ACF-2D5C-423D-B755-6852D3D81C3B}" presName="rootConnector1" presStyleLbl="node1" presStyleIdx="0" presStyleCnt="0"/>
      <dgm:spPr/>
    </dgm:pt>
    <dgm:pt modelId="{B3AFD7E9-A18F-442F-81B6-3DAB3E501B8C}" type="pres">
      <dgm:prSet presAssocID="{ABD37ACF-2D5C-423D-B755-6852D3D81C3B}" presName="hierChild2" presStyleCnt="0"/>
      <dgm:spPr/>
    </dgm:pt>
    <dgm:pt modelId="{64CBE47A-2ECD-4ADC-B9E4-0621621C5550}" type="pres">
      <dgm:prSet presAssocID="{AAA068E2-86AB-4884-B239-124363B4C8F6}" presName="Name35" presStyleLbl="parChTrans1D2" presStyleIdx="0" presStyleCnt="2"/>
      <dgm:spPr/>
    </dgm:pt>
    <dgm:pt modelId="{17722820-281C-464D-9A62-493760D37131}" type="pres">
      <dgm:prSet presAssocID="{63D031DB-1228-4551-9441-733DEF70A67B}" presName="hierRoot2" presStyleCnt="0">
        <dgm:presLayoutVars>
          <dgm:hierBranch/>
        </dgm:presLayoutVars>
      </dgm:prSet>
      <dgm:spPr/>
    </dgm:pt>
    <dgm:pt modelId="{4DC263F2-ABBE-4711-8C6B-92BE4B2A9AC7}" type="pres">
      <dgm:prSet presAssocID="{63D031DB-1228-4551-9441-733DEF70A67B}" presName="rootComposite" presStyleCnt="0"/>
      <dgm:spPr/>
    </dgm:pt>
    <dgm:pt modelId="{42C47B1D-C6C7-4CBE-B512-148664957D09}" type="pres">
      <dgm:prSet presAssocID="{63D031DB-1228-4551-9441-733DEF70A67B}" presName="rootText" presStyleLbl="node2" presStyleIdx="0" presStyleCnt="2">
        <dgm:presLayoutVars>
          <dgm:chPref val="3"/>
        </dgm:presLayoutVars>
      </dgm:prSet>
      <dgm:spPr/>
    </dgm:pt>
    <dgm:pt modelId="{A59A39A0-BFB2-47AD-974E-11960F1961EA}" type="pres">
      <dgm:prSet presAssocID="{63D031DB-1228-4551-9441-733DEF70A67B}" presName="rootConnector" presStyleLbl="node2" presStyleIdx="0" presStyleCnt="2"/>
      <dgm:spPr/>
    </dgm:pt>
    <dgm:pt modelId="{8738606E-5D18-4043-98F7-45C68EE6616E}" type="pres">
      <dgm:prSet presAssocID="{63D031DB-1228-4551-9441-733DEF70A67B}" presName="hierChild4" presStyleCnt="0"/>
      <dgm:spPr/>
    </dgm:pt>
    <dgm:pt modelId="{328DDB81-7D4B-4484-88C0-57253152C864}" type="pres">
      <dgm:prSet presAssocID="{A26DF24C-A2EC-4008-98E9-7DFE8A647C08}" presName="Name35" presStyleLbl="parChTrans1D3" presStyleIdx="0" presStyleCnt="6"/>
      <dgm:spPr/>
    </dgm:pt>
    <dgm:pt modelId="{ADD2EB3E-A09B-447F-A809-5FCDBD63C696}" type="pres">
      <dgm:prSet presAssocID="{182B3098-3A53-4CAB-BF70-1EB409BD69D7}" presName="hierRoot2" presStyleCnt="0">
        <dgm:presLayoutVars>
          <dgm:hierBranch val="r"/>
        </dgm:presLayoutVars>
      </dgm:prSet>
      <dgm:spPr/>
    </dgm:pt>
    <dgm:pt modelId="{CCB5B5E3-7CAD-426C-A683-4B131509E859}" type="pres">
      <dgm:prSet presAssocID="{182B3098-3A53-4CAB-BF70-1EB409BD69D7}" presName="rootComposite" presStyleCnt="0"/>
      <dgm:spPr/>
    </dgm:pt>
    <dgm:pt modelId="{A872C528-7AEA-474D-A15D-69D1828C0806}" type="pres">
      <dgm:prSet presAssocID="{182B3098-3A53-4CAB-BF70-1EB409BD69D7}" presName="rootText" presStyleLbl="node3" presStyleIdx="0" presStyleCnt="6">
        <dgm:presLayoutVars>
          <dgm:chPref val="3"/>
        </dgm:presLayoutVars>
      </dgm:prSet>
      <dgm:spPr/>
    </dgm:pt>
    <dgm:pt modelId="{9A8D00B0-580B-4F02-B328-FA987392E183}" type="pres">
      <dgm:prSet presAssocID="{182B3098-3A53-4CAB-BF70-1EB409BD69D7}" presName="rootConnector" presStyleLbl="node3" presStyleIdx="0" presStyleCnt="6"/>
      <dgm:spPr/>
    </dgm:pt>
    <dgm:pt modelId="{F84440D1-E4DD-40EB-A12A-4728229484E2}" type="pres">
      <dgm:prSet presAssocID="{182B3098-3A53-4CAB-BF70-1EB409BD69D7}" presName="hierChild4" presStyleCnt="0"/>
      <dgm:spPr/>
    </dgm:pt>
    <dgm:pt modelId="{23B52EA8-E7F2-432E-BA0C-A7E7516D1C9D}" type="pres">
      <dgm:prSet presAssocID="{B07D966B-0C60-43A6-A493-800B188584C9}" presName="Name50" presStyleLbl="parChTrans1D4" presStyleIdx="0" presStyleCnt="8"/>
      <dgm:spPr/>
    </dgm:pt>
    <dgm:pt modelId="{279A6C6C-1C3D-4804-B33A-3E75AB7CEFF0}" type="pres">
      <dgm:prSet presAssocID="{DE33F9D2-9DE1-4715-96C8-DEA2DE54DEA1}" presName="hierRoot2" presStyleCnt="0">
        <dgm:presLayoutVars>
          <dgm:hierBranch val="r"/>
        </dgm:presLayoutVars>
      </dgm:prSet>
      <dgm:spPr/>
    </dgm:pt>
    <dgm:pt modelId="{95052CBD-78F3-49E4-8A6A-B6B616A147A6}" type="pres">
      <dgm:prSet presAssocID="{DE33F9D2-9DE1-4715-96C8-DEA2DE54DEA1}" presName="rootComposite" presStyleCnt="0"/>
      <dgm:spPr/>
    </dgm:pt>
    <dgm:pt modelId="{3F9A36DF-5CE9-4AD5-8574-79177C742223}" type="pres">
      <dgm:prSet presAssocID="{DE33F9D2-9DE1-4715-96C8-DEA2DE54DEA1}" presName="rootText" presStyleLbl="node4" presStyleIdx="0" presStyleCnt="8">
        <dgm:presLayoutVars>
          <dgm:chPref val="3"/>
        </dgm:presLayoutVars>
      </dgm:prSet>
      <dgm:spPr/>
    </dgm:pt>
    <dgm:pt modelId="{1639D50C-205F-4715-8A2F-B6295EABC89D}" type="pres">
      <dgm:prSet presAssocID="{DE33F9D2-9DE1-4715-96C8-DEA2DE54DEA1}" presName="rootConnector" presStyleLbl="node4" presStyleIdx="0" presStyleCnt="8"/>
      <dgm:spPr/>
    </dgm:pt>
    <dgm:pt modelId="{35CC915F-B267-4992-933D-0DCC22F21AE1}" type="pres">
      <dgm:prSet presAssocID="{DE33F9D2-9DE1-4715-96C8-DEA2DE54DEA1}" presName="hierChild4" presStyleCnt="0"/>
      <dgm:spPr/>
    </dgm:pt>
    <dgm:pt modelId="{BF0FA87D-6FBA-47C6-B43C-30F9D66A5AD6}" type="pres">
      <dgm:prSet presAssocID="{DE33F9D2-9DE1-4715-96C8-DEA2DE54DEA1}" presName="hierChild5" presStyleCnt="0"/>
      <dgm:spPr/>
    </dgm:pt>
    <dgm:pt modelId="{07332B3F-2E21-4758-AA37-617ED56FCF2F}" type="pres">
      <dgm:prSet presAssocID="{BD89C434-70A4-4190-B5CB-FDEDC9A3997B}" presName="Name50" presStyleLbl="parChTrans1D4" presStyleIdx="1" presStyleCnt="8"/>
      <dgm:spPr/>
    </dgm:pt>
    <dgm:pt modelId="{2E3AD05D-6B99-4FC7-B2CB-4EF64EE5A172}" type="pres">
      <dgm:prSet presAssocID="{A4F5A046-4930-49E9-A18D-7929A824914A}" presName="hierRoot2" presStyleCnt="0">
        <dgm:presLayoutVars>
          <dgm:hierBranch val="r"/>
        </dgm:presLayoutVars>
      </dgm:prSet>
      <dgm:spPr/>
    </dgm:pt>
    <dgm:pt modelId="{4C664227-8E9F-407A-80BA-9ECF416A0159}" type="pres">
      <dgm:prSet presAssocID="{A4F5A046-4930-49E9-A18D-7929A824914A}" presName="rootComposite" presStyleCnt="0"/>
      <dgm:spPr/>
    </dgm:pt>
    <dgm:pt modelId="{37F5140B-3A01-46BC-8462-64D817E53FD5}" type="pres">
      <dgm:prSet presAssocID="{A4F5A046-4930-49E9-A18D-7929A824914A}" presName="rootText" presStyleLbl="node4" presStyleIdx="1" presStyleCnt="8">
        <dgm:presLayoutVars>
          <dgm:chPref val="3"/>
        </dgm:presLayoutVars>
      </dgm:prSet>
      <dgm:spPr/>
    </dgm:pt>
    <dgm:pt modelId="{FC7AF861-AF77-49A0-8BC3-FDA55EA39C8F}" type="pres">
      <dgm:prSet presAssocID="{A4F5A046-4930-49E9-A18D-7929A824914A}" presName="rootConnector" presStyleLbl="node4" presStyleIdx="1" presStyleCnt="8"/>
      <dgm:spPr/>
    </dgm:pt>
    <dgm:pt modelId="{4376D32C-CCE4-4DB6-B432-DE9CC51D8E6A}" type="pres">
      <dgm:prSet presAssocID="{A4F5A046-4930-49E9-A18D-7929A824914A}" presName="hierChild4" presStyleCnt="0"/>
      <dgm:spPr/>
    </dgm:pt>
    <dgm:pt modelId="{F3BB3647-72C4-4667-B198-83C6BE535F2A}" type="pres">
      <dgm:prSet presAssocID="{A4F5A046-4930-49E9-A18D-7929A824914A}" presName="hierChild5" presStyleCnt="0"/>
      <dgm:spPr/>
    </dgm:pt>
    <dgm:pt modelId="{C2A75585-C9EA-4EA1-A5C8-F0601F90C235}" type="pres">
      <dgm:prSet presAssocID="{87A43CA2-748F-4E6C-A943-526AF5F2F46C}" presName="Name50" presStyleLbl="parChTrans1D4" presStyleIdx="2" presStyleCnt="8"/>
      <dgm:spPr/>
    </dgm:pt>
    <dgm:pt modelId="{FA564556-40C4-4CB2-907C-CF5CDA475162}" type="pres">
      <dgm:prSet presAssocID="{26D2FB1A-B27B-4982-B5B4-20D48C0DAA21}" presName="hierRoot2" presStyleCnt="0">
        <dgm:presLayoutVars>
          <dgm:hierBranch val="r"/>
        </dgm:presLayoutVars>
      </dgm:prSet>
      <dgm:spPr/>
    </dgm:pt>
    <dgm:pt modelId="{25F9F76F-8BC9-496B-B7A8-1A25B8DEA5A6}" type="pres">
      <dgm:prSet presAssocID="{26D2FB1A-B27B-4982-B5B4-20D48C0DAA21}" presName="rootComposite" presStyleCnt="0"/>
      <dgm:spPr/>
    </dgm:pt>
    <dgm:pt modelId="{32EC0BA9-0245-4BAA-A256-2DAA33D88094}" type="pres">
      <dgm:prSet presAssocID="{26D2FB1A-B27B-4982-B5B4-20D48C0DAA21}" presName="rootText" presStyleLbl="node4" presStyleIdx="2" presStyleCnt="8">
        <dgm:presLayoutVars>
          <dgm:chPref val="3"/>
        </dgm:presLayoutVars>
      </dgm:prSet>
      <dgm:spPr/>
    </dgm:pt>
    <dgm:pt modelId="{1B677BEB-E7B5-4668-B264-D34EA65D0955}" type="pres">
      <dgm:prSet presAssocID="{26D2FB1A-B27B-4982-B5B4-20D48C0DAA21}" presName="rootConnector" presStyleLbl="node4" presStyleIdx="2" presStyleCnt="8"/>
      <dgm:spPr/>
    </dgm:pt>
    <dgm:pt modelId="{740FC5EF-2412-48A3-9020-5A119A4756E3}" type="pres">
      <dgm:prSet presAssocID="{26D2FB1A-B27B-4982-B5B4-20D48C0DAA21}" presName="hierChild4" presStyleCnt="0"/>
      <dgm:spPr/>
    </dgm:pt>
    <dgm:pt modelId="{A4FA06E1-4933-49B2-B39C-C6063839737A}" type="pres">
      <dgm:prSet presAssocID="{26D2FB1A-B27B-4982-B5B4-20D48C0DAA21}" presName="hierChild5" presStyleCnt="0"/>
      <dgm:spPr/>
    </dgm:pt>
    <dgm:pt modelId="{1C882C10-52B5-411D-86AE-73698889F790}" type="pres">
      <dgm:prSet presAssocID="{182B3098-3A53-4CAB-BF70-1EB409BD69D7}" presName="hierChild5" presStyleCnt="0"/>
      <dgm:spPr/>
    </dgm:pt>
    <dgm:pt modelId="{88103C03-3C4C-4980-BF32-76C21CA8424E}" type="pres">
      <dgm:prSet presAssocID="{39974EBF-18A0-4FB0-8C25-037044D789DD}" presName="Name35" presStyleLbl="parChTrans1D3" presStyleIdx="1" presStyleCnt="6"/>
      <dgm:spPr/>
    </dgm:pt>
    <dgm:pt modelId="{39AFB20B-1F18-4E7F-961D-387017B141FE}" type="pres">
      <dgm:prSet presAssocID="{BEBDEE1F-B36B-42FF-AEC3-9F97639EFC19}" presName="hierRoot2" presStyleCnt="0">
        <dgm:presLayoutVars>
          <dgm:hierBranch val="r"/>
        </dgm:presLayoutVars>
      </dgm:prSet>
      <dgm:spPr/>
    </dgm:pt>
    <dgm:pt modelId="{F2DAB69F-C978-471C-B6BF-5DA14754C616}" type="pres">
      <dgm:prSet presAssocID="{BEBDEE1F-B36B-42FF-AEC3-9F97639EFC19}" presName="rootComposite" presStyleCnt="0"/>
      <dgm:spPr/>
    </dgm:pt>
    <dgm:pt modelId="{FAF94B8A-9B5C-459D-A346-C53F1466333B}" type="pres">
      <dgm:prSet presAssocID="{BEBDEE1F-B36B-42FF-AEC3-9F97639EFC19}" presName="rootText" presStyleLbl="node3" presStyleIdx="1" presStyleCnt="6">
        <dgm:presLayoutVars>
          <dgm:chPref val="3"/>
        </dgm:presLayoutVars>
      </dgm:prSet>
      <dgm:spPr/>
    </dgm:pt>
    <dgm:pt modelId="{66D50207-A249-427B-BDBA-9D8121F68372}" type="pres">
      <dgm:prSet presAssocID="{BEBDEE1F-B36B-42FF-AEC3-9F97639EFC19}" presName="rootConnector" presStyleLbl="node3" presStyleIdx="1" presStyleCnt="6"/>
      <dgm:spPr/>
    </dgm:pt>
    <dgm:pt modelId="{61AF1083-0705-4D7F-B455-298478EAA71F}" type="pres">
      <dgm:prSet presAssocID="{BEBDEE1F-B36B-42FF-AEC3-9F97639EFC19}" presName="hierChild4" presStyleCnt="0"/>
      <dgm:spPr/>
    </dgm:pt>
    <dgm:pt modelId="{E37976CF-ACB2-468F-BDE4-A14245F5BE2B}" type="pres">
      <dgm:prSet presAssocID="{555751CD-BBB0-4FBA-9375-E866C10EB70A}" presName="Name50" presStyleLbl="parChTrans1D4" presStyleIdx="3" presStyleCnt="8"/>
      <dgm:spPr/>
    </dgm:pt>
    <dgm:pt modelId="{BE7868E9-2C86-48B7-B604-C8FEC9B07C1F}" type="pres">
      <dgm:prSet presAssocID="{31B84051-A350-494C-AE9A-48A898E09D61}" presName="hierRoot2" presStyleCnt="0">
        <dgm:presLayoutVars>
          <dgm:hierBranch val="r"/>
        </dgm:presLayoutVars>
      </dgm:prSet>
      <dgm:spPr/>
    </dgm:pt>
    <dgm:pt modelId="{35E35555-F38D-49C8-B910-6CFB9ACCE122}" type="pres">
      <dgm:prSet presAssocID="{31B84051-A350-494C-AE9A-48A898E09D61}" presName="rootComposite" presStyleCnt="0"/>
      <dgm:spPr/>
    </dgm:pt>
    <dgm:pt modelId="{8AC9AC72-71D2-431B-97FF-7751ABBB1EAF}" type="pres">
      <dgm:prSet presAssocID="{31B84051-A350-494C-AE9A-48A898E09D61}" presName="rootText" presStyleLbl="node4" presStyleIdx="3" presStyleCnt="8">
        <dgm:presLayoutVars>
          <dgm:chPref val="3"/>
        </dgm:presLayoutVars>
      </dgm:prSet>
      <dgm:spPr/>
    </dgm:pt>
    <dgm:pt modelId="{5106203B-23AC-439A-901E-3A9CF687F00C}" type="pres">
      <dgm:prSet presAssocID="{31B84051-A350-494C-AE9A-48A898E09D61}" presName="rootConnector" presStyleLbl="node4" presStyleIdx="3" presStyleCnt="8"/>
      <dgm:spPr/>
    </dgm:pt>
    <dgm:pt modelId="{FA6CD55D-0D3B-473C-B9E4-DE8813466D33}" type="pres">
      <dgm:prSet presAssocID="{31B84051-A350-494C-AE9A-48A898E09D61}" presName="hierChild4" presStyleCnt="0"/>
      <dgm:spPr/>
    </dgm:pt>
    <dgm:pt modelId="{92C783A2-F5D0-4AB4-9F79-CB43403C1C70}" type="pres">
      <dgm:prSet presAssocID="{31B84051-A350-494C-AE9A-48A898E09D61}" presName="hierChild5" presStyleCnt="0"/>
      <dgm:spPr/>
    </dgm:pt>
    <dgm:pt modelId="{F900B872-A049-423F-870A-F257F1B0246C}" type="pres">
      <dgm:prSet presAssocID="{1981EC90-457A-4847-8A09-B6AE48D2655C}" presName="Name50" presStyleLbl="parChTrans1D4" presStyleIdx="4" presStyleCnt="8"/>
      <dgm:spPr/>
    </dgm:pt>
    <dgm:pt modelId="{6B2BAFD8-DF25-40F3-9B12-9CCFB71CA2BE}" type="pres">
      <dgm:prSet presAssocID="{9D903B7B-6148-4702-8960-A817F8D958D1}" presName="hierRoot2" presStyleCnt="0">
        <dgm:presLayoutVars>
          <dgm:hierBranch val="r"/>
        </dgm:presLayoutVars>
      </dgm:prSet>
      <dgm:spPr/>
    </dgm:pt>
    <dgm:pt modelId="{E157EBDB-1173-4D4C-AF99-8184CC4183E0}" type="pres">
      <dgm:prSet presAssocID="{9D903B7B-6148-4702-8960-A817F8D958D1}" presName="rootComposite" presStyleCnt="0"/>
      <dgm:spPr/>
    </dgm:pt>
    <dgm:pt modelId="{54424FAC-8090-4DBD-A16D-5F147C2C5CFE}" type="pres">
      <dgm:prSet presAssocID="{9D903B7B-6148-4702-8960-A817F8D958D1}" presName="rootText" presStyleLbl="node4" presStyleIdx="4" presStyleCnt="8">
        <dgm:presLayoutVars>
          <dgm:chPref val="3"/>
        </dgm:presLayoutVars>
      </dgm:prSet>
      <dgm:spPr/>
    </dgm:pt>
    <dgm:pt modelId="{2EE36816-0D15-411E-9EF1-D5AB12335254}" type="pres">
      <dgm:prSet presAssocID="{9D903B7B-6148-4702-8960-A817F8D958D1}" presName="rootConnector" presStyleLbl="node4" presStyleIdx="4" presStyleCnt="8"/>
      <dgm:spPr/>
    </dgm:pt>
    <dgm:pt modelId="{77FCB49F-D97E-4166-9FA7-1259E625EC3F}" type="pres">
      <dgm:prSet presAssocID="{9D903B7B-6148-4702-8960-A817F8D958D1}" presName="hierChild4" presStyleCnt="0"/>
      <dgm:spPr/>
    </dgm:pt>
    <dgm:pt modelId="{8D79C7CC-0BC9-4471-9775-533BA7D453FC}" type="pres">
      <dgm:prSet presAssocID="{9D903B7B-6148-4702-8960-A817F8D958D1}" presName="hierChild5" presStyleCnt="0"/>
      <dgm:spPr/>
    </dgm:pt>
    <dgm:pt modelId="{98B4F863-1FB7-4DEF-BDD1-2E85F3F801C8}" type="pres">
      <dgm:prSet presAssocID="{6E0E12F5-470C-419C-BF3F-9AF4CBFBE152}" presName="Name50" presStyleLbl="parChTrans1D4" presStyleIdx="5" presStyleCnt="8"/>
      <dgm:spPr/>
    </dgm:pt>
    <dgm:pt modelId="{28EE8E8E-EBC5-454C-BED1-BBD70AFD0079}" type="pres">
      <dgm:prSet presAssocID="{A2C9FE07-DCCB-4DA2-88C3-D12B7F177B6E}" presName="hierRoot2" presStyleCnt="0">
        <dgm:presLayoutVars>
          <dgm:hierBranch val="r"/>
        </dgm:presLayoutVars>
      </dgm:prSet>
      <dgm:spPr/>
    </dgm:pt>
    <dgm:pt modelId="{D675AA4E-BBF3-4FBD-98AB-D2D578CA9213}" type="pres">
      <dgm:prSet presAssocID="{A2C9FE07-DCCB-4DA2-88C3-D12B7F177B6E}" presName="rootComposite" presStyleCnt="0"/>
      <dgm:spPr/>
    </dgm:pt>
    <dgm:pt modelId="{3971486E-D4AE-4626-AF2E-2798E95AD5A5}" type="pres">
      <dgm:prSet presAssocID="{A2C9FE07-DCCB-4DA2-88C3-D12B7F177B6E}" presName="rootText" presStyleLbl="node4" presStyleIdx="5" presStyleCnt="8">
        <dgm:presLayoutVars>
          <dgm:chPref val="3"/>
        </dgm:presLayoutVars>
      </dgm:prSet>
      <dgm:spPr/>
    </dgm:pt>
    <dgm:pt modelId="{733A73A1-D96C-4AB3-89AD-CBC9E8782CF0}" type="pres">
      <dgm:prSet presAssocID="{A2C9FE07-DCCB-4DA2-88C3-D12B7F177B6E}" presName="rootConnector" presStyleLbl="node4" presStyleIdx="5" presStyleCnt="8"/>
      <dgm:spPr/>
    </dgm:pt>
    <dgm:pt modelId="{D71985DC-0155-4CA7-96C2-F01221CFA766}" type="pres">
      <dgm:prSet presAssocID="{A2C9FE07-DCCB-4DA2-88C3-D12B7F177B6E}" presName="hierChild4" presStyleCnt="0"/>
      <dgm:spPr/>
    </dgm:pt>
    <dgm:pt modelId="{640679CC-171B-4089-ACDB-CD833B64789D}" type="pres">
      <dgm:prSet presAssocID="{A2C9FE07-DCCB-4DA2-88C3-D12B7F177B6E}" presName="hierChild5" presStyleCnt="0"/>
      <dgm:spPr/>
    </dgm:pt>
    <dgm:pt modelId="{E82A4CA3-FB94-4C28-A365-C29532C2BD5D}" type="pres">
      <dgm:prSet presAssocID="{BD3892F9-CA59-41EC-BB3E-AAD921EDD4F5}" presName="Name50" presStyleLbl="parChTrans1D4" presStyleIdx="6" presStyleCnt="8"/>
      <dgm:spPr/>
    </dgm:pt>
    <dgm:pt modelId="{B9D7338E-502E-4055-B374-899DA330FC80}" type="pres">
      <dgm:prSet presAssocID="{F8469EF1-88C3-4B7B-B32D-18D52361B6EB}" presName="hierRoot2" presStyleCnt="0">
        <dgm:presLayoutVars>
          <dgm:hierBranch val="r"/>
        </dgm:presLayoutVars>
      </dgm:prSet>
      <dgm:spPr/>
    </dgm:pt>
    <dgm:pt modelId="{218FD9BC-D885-42FF-B2DD-6843211487D3}" type="pres">
      <dgm:prSet presAssocID="{F8469EF1-88C3-4B7B-B32D-18D52361B6EB}" presName="rootComposite" presStyleCnt="0"/>
      <dgm:spPr/>
    </dgm:pt>
    <dgm:pt modelId="{6FED7B6D-620D-4716-AAB3-107BE1B571CC}" type="pres">
      <dgm:prSet presAssocID="{F8469EF1-88C3-4B7B-B32D-18D52361B6EB}" presName="rootText" presStyleLbl="node4" presStyleIdx="6" presStyleCnt="8">
        <dgm:presLayoutVars>
          <dgm:chPref val="3"/>
        </dgm:presLayoutVars>
      </dgm:prSet>
      <dgm:spPr/>
    </dgm:pt>
    <dgm:pt modelId="{3E5A7E18-C84A-47FE-8C51-8B28B178B61F}" type="pres">
      <dgm:prSet presAssocID="{F8469EF1-88C3-4B7B-B32D-18D52361B6EB}" presName="rootConnector" presStyleLbl="node4" presStyleIdx="6" presStyleCnt="8"/>
      <dgm:spPr/>
    </dgm:pt>
    <dgm:pt modelId="{7B99BAE6-CB82-4644-941A-CA531004A8E7}" type="pres">
      <dgm:prSet presAssocID="{F8469EF1-88C3-4B7B-B32D-18D52361B6EB}" presName="hierChild4" presStyleCnt="0"/>
      <dgm:spPr/>
    </dgm:pt>
    <dgm:pt modelId="{C892EA52-FD35-4E36-82AF-51BB5C1D620D}" type="pres">
      <dgm:prSet presAssocID="{F8469EF1-88C3-4B7B-B32D-18D52361B6EB}" presName="hierChild5" presStyleCnt="0"/>
      <dgm:spPr/>
    </dgm:pt>
    <dgm:pt modelId="{C0B631BA-47D3-4B52-A329-4E30B7464A60}" type="pres">
      <dgm:prSet presAssocID="{7AAD0448-94BC-4608-8D2C-84E3020BA7A7}" presName="Name50" presStyleLbl="parChTrans1D4" presStyleIdx="7" presStyleCnt="8"/>
      <dgm:spPr/>
    </dgm:pt>
    <dgm:pt modelId="{11315388-307A-467B-AED9-9BEE401E64B5}" type="pres">
      <dgm:prSet presAssocID="{E77A6C85-BA3C-4802-B4CE-A6280BB7C69E}" presName="hierRoot2" presStyleCnt="0">
        <dgm:presLayoutVars>
          <dgm:hierBranch val="r"/>
        </dgm:presLayoutVars>
      </dgm:prSet>
      <dgm:spPr/>
    </dgm:pt>
    <dgm:pt modelId="{4DB480E7-8EBA-4F38-92BA-8D2090571D75}" type="pres">
      <dgm:prSet presAssocID="{E77A6C85-BA3C-4802-B4CE-A6280BB7C69E}" presName="rootComposite" presStyleCnt="0"/>
      <dgm:spPr/>
    </dgm:pt>
    <dgm:pt modelId="{CA8724B8-8234-45A3-BF7B-F83B4BE182AD}" type="pres">
      <dgm:prSet presAssocID="{E77A6C85-BA3C-4802-B4CE-A6280BB7C69E}" presName="rootText" presStyleLbl="node4" presStyleIdx="7" presStyleCnt="8">
        <dgm:presLayoutVars>
          <dgm:chPref val="3"/>
        </dgm:presLayoutVars>
      </dgm:prSet>
      <dgm:spPr/>
    </dgm:pt>
    <dgm:pt modelId="{932135E0-7CD2-4401-8F90-5CCF4A50D56B}" type="pres">
      <dgm:prSet presAssocID="{E77A6C85-BA3C-4802-B4CE-A6280BB7C69E}" presName="rootConnector" presStyleLbl="node4" presStyleIdx="7" presStyleCnt="8"/>
      <dgm:spPr/>
    </dgm:pt>
    <dgm:pt modelId="{B5315B6B-8149-4BEF-9589-38C950777440}" type="pres">
      <dgm:prSet presAssocID="{E77A6C85-BA3C-4802-B4CE-A6280BB7C69E}" presName="hierChild4" presStyleCnt="0"/>
      <dgm:spPr/>
    </dgm:pt>
    <dgm:pt modelId="{125305D4-ACFB-437E-9A9D-1D0B1B5554E3}" type="pres">
      <dgm:prSet presAssocID="{E77A6C85-BA3C-4802-B4CE-A6280BB7C69E}" presName="hierChild5" presStyleCnt="0"/>
      <dgm:spPr/>
    </dgm:pt>
    <dgm:pt modelId="{9F095674-1C94-4B5F-8303-59E14A5F33C5}" type="pres">
      <dgm:prSet presAssocID="{BEBDEE1F-B36B-42FF-AEC3-9F97639EFC19}" presName="hierChild5" presStyleCnt="0"/>
      <dgm:spPr/>
    </dgm:pt>
    <dgm:pt modelId="{A4D79749-C485-453E-8EE8-3B0B3DDE3E79}" type="pres">
      <dgm:prSet presAssocID="{63D031DB-1228-4551-9441-733DEF70A67B}" presName="hierChild5" presStyleCnt="0"/>
      <dgm:spPr/>
    </dgm:pt>
    <dgm:pt modelId="{9A051F88-22E7-4097-952E-DE4714F4033A}" type="pres">
      <dgm:prSet presAssocID="{ADF992E7-6C8B-497F-844F-2E8972C8B13B}" presName="Name35" presStyleLbl="parChTrans1D2" presStyleIdx="1" presStyleCnt="2"/>
      <dgm:spPr/>
    </dgm:pt>
    <dgm:pt modelId="{F68D241E-B044-47D0-9C2A-7D8D0D56B6D6}" type="pres">
      <dgm:prSet presAssocID="{D97680C3-76BB-4318-82D4-70DBC2A32CA9}" presName="hierRoot2" presStyleCnt="0">
        <dgm:presLayoutVars>
          <dgm:hierBranch val="r"/>
        </dgm:presLayoutVars>
      </dgm:prSet>
      <dgm:spPr/>
    </dgm:pt>
    <dgm:pt modelId="{9AEE11EE-752B-4495-918B-E225C2CEB32B}" type="pres">
      <dgm:prSet presAssocID="{D97680C3-76BB-4318-82D4-70DBC2A32CA9}" presName="rootComposite" presStyleCnt="0"/>
      <dgm:spPr/>
    </dgm:pt>
    <dgm:pt modelId="{46BEFA71-B180-4931-9AA3-9129FE01C89A}" type="pres">
      <dgm:prSet presAssocID="{D97680C3-76BB-4318-82D4-70DBC2A32CA9}" presName="rootText" presStyleLbl="node2" presStyleIdx="1" presStyleCnt="2">
        <dgm:presLayoutVars>
          <dgm:chPref val="3"/>
        </dgm:presLayoutVars>
      </dgm:prSet>
      <dgm:spPr/>
    </dgm:pt>
    <dgm:pt modelId="{53F7BB8B-7CCC-4DAE-9F81-D4A239B13E97}" type="pres">
      <dgm:prSet presAssocID="{D97680C3-76BB-4318-82D4-70DBC2A32CA9}" presName="rootConnector" presStyleLbl="node2" presStyleIdx="1" presStyleCnt="2"/>
      <dgm:spPr/>
    </dgm:pt>
    <dgm:pt modelId="{2F8EC56F-3305-461E-B61B-81F31B6CEEA2}" type="pres">
      <dgm:prSet presAssocID="{D97680C3-76BB-4318-82D4-70DBC2A32CA9}" presName="hierChild4" presStyleCnt="0"/>
      <dgm:spPr/>
    </dgm:pt>
    <dgm:pt modelId="{119ECC17-EEF2-414C-8107-908C91D3D423}" type="pres">
      <dgm:prSet presAssocID="{53F9307A-91EB-46FD-874F-05BF173B7C42}" presName="Name50" presStyleLbl="parChTrans1D3" presStyleIdx="2" presStyleCnt="6"/>
      <dgm:spPr/>
    </dgm:pt>
    <dgm:pt modelId="{29EE043E-0E02-488E-8629-8EAF4F1F3A2D}" type="pres">
      <dgm:prSet presAssocID="{6E781E22-90CE-4E00-9885-D1C579D2DBB7}" presName="hierRoot2" presStyleCnt="0">
        <dgm:presLayoutVars>
          <dgm:hierBranch val="r"/>
        </dgm:presLayoutVars>
      </dgm:prSet>
      <dgm:spPr/>
    </dgm:pt>
    <dgm:pt modelId="{7ABBA9D0-CBD3-4483-BC9D-18F652994B6D}" type="pres">
      <dgm:prSet presAssocID="{6E781E22-90CE-4E00-9885-D1C579D2DBB7}" presName="rootComposite" presStyleCnt="0"/>
      <dgm:spPr/>
    </dgm:pt>
    <dgm:pt modelId="{402BE4F0-D45A-41F0-9938-963CC988A063}" type="pres">
      <dgm:prSet presAssocID="{6E781E22-90CE-4E00-9885-D1C579D2DBB7}" presName="rootText" presStyleLbl="node3" presStyleIdx="2" presStyleCnt="6">
        <dgm:presLayoutVars>
          <dgm:chPref val="3"/>
        </dgm:presLayoutVars>
      </dgm:prSet>
      <dgm:spPr/>
    </dgm:pt>
    <dgm:pt modelId="{F175653E-8643-4557-8985-2DF8E6A8A21F}" type="pres">
      <dgm:prSet presAssocID="{6E781E22-90CE-4E00-9885-D1C579D2DBB7}" presName="rootConnector" presStyleLbl="node3" presStyleIdx="2" presStyleCnt="6"/>
      <dgm:spPr/>
    </dgm:pt>
    <dgm:pt modelId="{53077616-2FC7-46EA-B696-B793811D4976}" type="pres">
      <dgm:prSet presAssocID="{6E781E22-90CE-4E00-9885-D1C579D2DBB7}" presName="hierChild4" presStyleCnt="0"/>
      <dgm:spPr/>
    </dgm:pt>
    <dgm:pt modelId="{2BF5C695-E06C-403C-A637-3B1C61D88544}" type="pres">
      <dgm:prSet presAssocID="{6E781E22-90CE-4E00-9885-D1C579D2DBB7}" presName="hierChild5" presStyleCnt="0"/>
      <dgm:spPr/>
    </dgm:pt>
    <dgm:pt modelId="{247F9B84-EFB3-41C7-BA13-2CE799691288}" type="pres">
      <dgm:prSet presAssocID="{AF03168A-604F-41E8-B49A-9BE443836420}" presName="Name50" presStyleLbl="parChTrans1D3" presStyleIdx="3" presStyleCnt="6"/>
      <dgm:spPr/>
    </dgm:pt>
    <dgm:pt modelId="{F7D122FE-DAEE-488E-A001-791E4D8076BF}" type="pres">
      <dgm:prSet presAssocID="{F39C62EE-7654-4A26-94E8-F285A876CFE5}" presName="hierRoot2" presStyleCnt="0">
        <dgm:presLayoutVars>
          <dgm:hierBranch val="r"/>
        </dgm:presLayoutVars>
      </dgm:prSet>
      <dgm:spPr/>
    </dgm:pt>
    <dgm:pt modelId="{8C8408B8-7540-4462-8F66-C21575B77818}" type="pres">
      <dgm:prSet presAssocID="{F39C62EE-7654-4A26-94E8-F285A876CFE5}" presName="rootComposite" presStyleCnt="0"/>
      <dgm:spPr/>
    </dgm:pt>
    <dgm:pt modelId="{A6ECAF66-39F0-4ACF-92DC-34D425966F75}" type="pres">
      <dgm:prSet presAssocID="{F39C62EE-7654-4A26-94E8-F285A876CFE5}" presName="rootText" presStyleLbl="node3" presStyleIdx="3" presStyleCnt="6">
        <dgm:presLayoutVars>
          <dgm:chPref val="3"/>
        </dgm:presLayoutVars>
      </dgm:prSet>
      <dgm:spPr/>
    </dgm:pt>
    <dgm:pt modelId="{99285D0A-A7D2-4092-8DFA-3B5FD03CEDE7}" type="pres">
      <dgm:prSet presAssocID="{F39C62EE-7654-4A26-94E8-F285A876CFE5}" presName="rootConnector" presStyleLbl="node3" presStyleIdx="3" presStyleCnt="6"/>
      <dgm:spPr/>
    </dgm:pt>
    <dgm:pt modelId="{F8B20BDD-5B60-482F-AB12-D2F5DA7A3EDD}" type="pres">
      <dgm:prSet presAssocID="{F39C62EE-7654-4A26-94E8-F285A876CFE5}" presName="hierChild4" presStyleCnt="0"/>
      <dgm:spPr/>
    </dgm:pt>
    <dgm:pt modelId="{6EB71EA1-E3CD-4532-A126-975A56561A36}" type="pres">
      <dgm:prSet presAssocID="{F39C62EE-7654-4A26-94E8-F285A876CFE5}" presName="hierChild5" presStyleCnt="0"/>
      <dgm:spPr/>
    </dgm:pt>
    <dgm:pt modelId="{0F51436A-F434-4E43-B906-2DD003329EE7}" type="pres">
      <dgm:prSet presAssocID="{EC50FF4A-C534-4AAD-8C6F-8575C9A6C9F1}" presName="Name50" presStyleLbl="parChTrans1D3" presStyleIdx="4" presStyleCnt="6"/>
      <dgm:spPr/>
    </dgm:pt>
    <dgm:pt modelId="{CCD193DF-2AD8-4E94-945F-8FB4835EBFB6}" type="pres">
      <dgm:prSet presAssocID="{A1D3179A-6730-4B0C-B388-05B857C7673A}" presName="hierRoot2" presStyleCnt="0">
        <dgm:presLayoutVars>
          <dgm:hierBranch val="r"/>
        </dgm:presLayoutVars>
      </dgm:prSet>
      <dgm:spPr/>
    </dgm:pt>
    <dgm:pt modelId="{2C0B9159-992A-4DBC-B914-AD25DD3D05F2}" type="pres">
      <dgm:prSet presAssocID="{A1D3179A-6730-4B0C-B388-05B857C7673A}" presName="rootComposite" presStyleCnt="0"/>
      <dgm:spPr/>
    </dgm:pt>
    <dgm:pt modelId="{DC346950-6B28-4143-B34D-5B2EF1B1BD4E}" type="pres">
      <dgm:prSet presAssocID="{A1D3179A-6730-4B0C-B388-05B857C7673A}" presName="rootText" presStyleLbl="node3" presStyleIdx="4" presStyleCnt="6">
        <dgm:presLayoutVars>
          <dgm:chPref val="3"/>
        </dgm:presLayoutVars>
      </dgm:prSet>
      <dgm:spPr/>
    </dgm:pt>
    <dgm:pt modelId="{5F3A0659-E96B-4F6C-A6F6-D42C2AFC7DAD}" type="pres">
      <dgm:prSet presAssocID="{A1D3179A-6730-4B0C-B388-05B857C7673A}" presName="rootConnector" presStyleLbl="node3" presStyleIdx="4" presStyleCnt="6"/>
      <dgm:spPr/>
    </dgm:pt>
    <dgm:pt modelId="{CB4A16B5-BE74-4CC9-B520-290EAD806B03}" type="pres">
      <dgm:prSet presAssocID="{A1D3179A-6730-4B0C-B388-05B857C7673A}" presName="hierChild4" presStyleCnt="0"/>
      <dgm:spPr/>
    </dgm:pt>
    <dgm:pt modelId="{4D22C794-4B94-475F-ABA4-D3AC5E319704}" type="pres">
      <dgm:prSet presAssocID="{A1D3179A-6730-4B0C-B388-05B857C7673A}" presName="hierChild5" presStyleCnt="0"/>
      <dgm:spPr/>
    </dgm:pt>
    <dgm:pt modelId="{A884C606-0273-4ADC-8284-D76B048F599C}" type="pres">
      <dgm:prSet presAssocID="{DA3021C3-B208-41DF-A5D3-C9AD3B8F8197}" presName="Name50" presStyleLbl="parChTrans1D3" presStyleIdx="5" presStyleCnt="6"/>
      <dgm:spPr/>
    </dgm:pt>
    <dgm:pt modelId="{2B746955-5F86-4F5D-A995-23E64BEA2617}" type="pres">
      <dgm:prSet presAssocID="{0628926A-A1DC-4EE6-9440-F1A2C9270B9F}" presName="hierRoot2" presStyleCnt="0">
        <dgm:presLayoutVars>
          <dgm:hierBranch val="r"/>
        </dgm:presLayoutVars>
      </dgm:prSet>
      <dgm:spPr/>
    </dgm:pt>
    <dgm:pt modelId="{FC11C2AF-0CA4-41F5-9A5B-BB54BE046109}" type="pres">
      <dgm:prSet presAssocID="{0628926A-A1DC-4EE6-9440-F1A2C9270B9F}" presName="rootComposite" presStyleCnt="0"/>
      <dgm:spPr/>
    </dgm:pt>
    <dgm:pt modelId="{1B19B690-9D5B-4D68-B12B-30F5C6D686F2}" type="pres">
      <dgm:prSet presAssocID="{0628926A-A1DC-4EE6-9440-F1A2C9270B9F}" presName="rootText" presStyleLbl="node3" presStyleIdx="5" presStyleCnt="6">
        <dgm:presLayoutVars>
          <dgm:chPref val="3"/>
        </dgm:presLayoutVars>
      </dgm:prSet>
      <dgm:spPr/>
    </dgm:pt>
    <dgm:pt modelId="{A75F4901-F39F-4AB2-838C-5E4B91BD2485}" type="pres">
      <dgm:prSet presAssocID="{0628926A-A1DC-4EE6-9440-F1A2C9270B9F}" presName="rootConnector" presStyleLbl="node3" presStyleIdx="5" presStyleCnt="6"/>
      <dgm:spPr/>
    </dgm:pt>
    <dgm:pt modelId="{785E1DAB-2545-421F-9686-8483EA05F674}" type="pres">
      <dgm:prSet presAssocID="{0628926A-A1DC-4EE6-9440-F1A2C9270B9F}" presName="hierChild4" presStyleCnt="0"/>
      <dgm:spPr/>
    </dgm:pt>
    <dgm:pt modelId="{C37463EE-F065-4CEB-A0D9-7BF4675402B9}" type="pres">
      <dgm:prSet presAssocID="{0628926A-A1DC-4EE6-9440-F1A2C9270B9F}" presName="hierChild5" presStyleCnt="0"/>
      <dgm:spPr/>
    </dgm:pt>
    <dgm:pt modelId="{0EAB81CD-A68A-4438-9E84-025B54A16928}" type="pres">
      <dgm:prSet presAssocID="{D97680C3-76BB-4318-82D4-70DBC2A32CA9}" presName="hierChild5" presStyleCnt="0"/>
      <dgm:spPr/>
    </dgm:pt>
    <dgm:pt modelId="{7EAFA890-14BB-4974-84C9-AEBCE2D81B57}" type="pres">
      <dgm:prSet presAssocID="{ABD37ACF-2D5C-423D-B755-6852D3D81C3B}" presName="hierChild3" presStyleCnt="0"/>
      <dgm:spPr/>
    </dgm:pt>
  </dgm:ptLst>
  <dgm:cxnLst>
    <dgm:cxn modelId="{AADC1B00-F1BC-469C-9262-2B21AA174D96}" type="presOf" srcId="{0628926A-A1DC-4EE6-9440-F1A2C9270B9F}" destId="{1B19B690-9D5B-4D68-B12B-30F5C6D686F2}" srcOrd="0" destOrd="0" presId="urn:microsoft.com/office/officeart/2005/8/layout/orgChart1"/>
    <dgm:cxn modelId="{1E3D6107-6E96-4806-BFBC-5816DD20BE7D}" srcId="{D97680C3-76BB-4318-82D4-70DBC2A32CA9}" destId="{A1D3179A-6730-4B0C-B388-05B857C7673A}" srcOrd="2" destOrd="0" parTransId="{EC50FF4A-C534-4AAD-8C6F-8575C9A6C9F1}" sibTransId="{18347D25-081F-44E6-B6ED-055E524F7FA3}"/>
    <dgm:cxn modelId="{55AFEF07-3FFE-4E5F-991D-DA77397C403C}" type="presOf" srcId="{53F9307A-91EB-46FD-874F-05BF173B7C42}" destId="{119ECC17-EEF2-414C-8107-908C91D3D423}" srcOrd="0" destOrd="0" presId="urn:microsoft.com/office/officeart/2005/8/layout/orgChart1"/>
    <dgm:cxn modelId="{042D7F0A-30A8-49AC-950E-6D82F21F4695}" type="presOf" srcId="{39974EBF-18A0-4FB0-8C25-037044D789DD}" destId="{88103C03-3C4C-4980-BF32-76C21CA8424E}" srcOrd="0" destOrd="0" presId="urn:microsoft.com/office/officeart/2005/8/layout/orgChart1"/>
    <dgm:cxn modelId="{1A80160B-4844-40C4-8CF1-F07A02B2D8B1}" type="presOf" srcId="{9D903B7B-6148-4702-8960-A817F8D958D1}" destId="{54424FAC-8090-4DBD-A16D-5F147C2C5CFE}" srcOrd="0" destOrd="0" presId="urn:microsoft.com/office/officeart/2005/8/layout/orgChart1"/>
    <dgm:cxn modelId="{631DE213-423E-43AB-8AEE-F7C01A83A750}" type="presOf" srcId="{26D2FB1A-B27B-4982-B5B4-20D48C0DAA21}" destId="{1B677BEB-E7B5-4668-B264-D34EA65D0955}" srcOrd="1" destOrd="0" presId="urn:microsoft.com/office/officeart/2005/8/layout/orgChart1"/>
    <dgm:cxn modelId="{E1B68718-E3D7-4DCA-B633-54869CFB001F}" srcId="{182B3098-3A53-4CAB-BF70-1EB409BD69D7}" destId="{DE33F9D2-9DE1-4715-96C8-DEA2DE54DEA1}" srcOrd="0" destOrd="0" parTransId="{B07D966B-0C60-43A6-A493-800B188584C9}" sibTransId="{6CB2FC36-BEB2-4E03-9CEF-8A463C60CEFD}"/>
    <dgm:cxn modelId="{6DDEA119-A710-4E77-BB9B-88E13D7F0F12}" type="presOf" srcId="{F8469EF1-88C3-4B7B-B32D-18D52361B6EB}" destId="{3E5A7E18-C84A-47FE-8C51-8B28B178B61F}" srcOrd="1" destOrd="0" presId="urn:microsoft.com/office/officeart/2005/8/layout/orgChart1"/>
    <dgm:cxn modelId="{E22D711D-77DA-4358-AF58-32434212E32F}" type="presOf" srcId="{ADF992E7-6C8B-497F-844F-2E8972C8B13B}" destId="{9A051F88-22E7-4097-952E-DE4714F4033A}" srcOrd="0" destOrd="0" presId="urn:microsoft.com/office/officeart/2005/8/layout/orgChart1"/>
    <dgm:cxn modelId="{1B532D20-54AD-47C9-99E9-AB892FF474B4}" type="presOf" srcId="{ABD37ACF-2D5C-423D-B755-6852D3D81C3B}" destId="{3B92D979-ADF3-4F22-827D-26BE5A8A9DBD}" srcOrd="1" destOrd="0" presId="urn:microsoft.com/office/officeart/2005/8/layout/orgChart1"/>
    <dgm:cxn modelId="{9D7C0B2A-A021-4EB8-A394-313CB7659D3B}" type="presOf" srcId="{7AAD0448-94BC-4608-8D2C-84E3020BA7A7}" destId="{C0B631BA-47D3-4B52-A329-4E30B7464A60}" srcOrd="0" destOrd="0" presId="urn:microsoft.com/office/officeart/2005/8/layout/orgChart1"/>
    <dgm:cxn modelId="{84E4CD2C-C39F-4FB2-A6E5-69EBBE77CF7B}" type="presOf" srcId="{31B84051-A350-494C-AE9A-48A898E09D61}" destId="{8AC9AC72-71D2-431B-97FF-7751ABBB1EAF}" srcOrd="0" destOrd="0" presId="urn:microsoft.com/office/officeart/2005/8/layout/orgChart1"/>
    <dgm:cxn modelId="{3B102F2D-99A1-4C37-972E-5E0EFAC74C9A}" type="presOf" srcId="{555751CD-BBB0-4FBA-9375-E866C10EB70A}" destId="{E37976CF-ACB2-468F-BDE4-A14245F5BE2B}" srcOrd="0" destOrd="0" presId="urn:microsoft.com/office/officeart/2005/8/layout/orgChart1"/>
    <dgm:cxn modelId="{547DA02E-E9FC-4024-AB0A-D70FD43B335E}" srcId="{D97680C3-76BB-4318-82D4-70DBC2A32CA9}" destId="{6E781E22-90CE-4E00-9885-D1C579D2DBB7}" srcOrd="0" destOrd="0" parTransId="{53F9307A-91EB-46FD-874F-05BF173B7C42}" sibTransId="{64C28DC5-BC4C-494E-A4C4-CD846EDC2F70}"/>
    <dgm:cxn modelId="{C62F5E37-4700-447F-A8C1-742FF066BE0F}" srcId="{D97680C3-76BB-4318-82D4-70DBC2A32CA9}" destId="{F39C62EE-7654-4A26-94E8-F285A876CFE5}" srcOrd="1" destOrd="0" parTransId="{AF03168A-604F-41E8-B49A-9BE443836420}" sibTransId="{0C8D8909-4CD8-4B16-8E2D-A36D035E49D2}"/>
    <dgm:cxn modelId="{1CA37F37-0AAC-4696-A57A-3D2E9823A1CA}" type="presOf" srcId="{1981EC90-457A-4847-8A09-B6AE48D2655C}" destId="{F900B872-A049-423F-870A-F257F1B0246C}" srcOrd="0" destOrd="0" presId="urn:microsoft.com/office/officeart/2005/8/layout/orgChart1"/>
    <dgm:cxn modelId="{1B9F7E39-7FAA-4E3A-B82B-2A201A8A004D}" srcId="{182B3098-3A53-4CAB-BF70-1EB409BD69D7}" destId="{26D2FB1A-B27B-4982-B5B4-20D48C0DAA21}" srcOrd="2" destOrd="0" parTransId="{87A43CA2-748F-4E6C-A943-526AF5F2F46C}" sibTransId="{D7CBE592-EBD4-41AB-AA5B-6052ACCF7BCC}"/>
    <dgm:cxn modelId="{6A43693F-3BA4-4710-BBE1-CD942C111C48}" type="presOf" srcId="{DE33F9D2-9DE1-4715-96C8-DEA2DE54DEA1}" destId="{3F9A36DF-5CE9-4AD5-8574-79177C742223}" srcOrd="0" destOrd="0" presId="urn:microsoft.com/office/officeart/2005/8/layout/orgChart1"/>
    <dgm:cxn modelId="{85D4375B-6053-4ED3-BDB5-5D8C969A89D8}" type="presOf" srcId="{AAA068E2-86AB-4884-B239-124363B4C8F6}" destId="{64CBE47A-2ECD-4ADC-B9E4-0621621C5550}" srcOrd="0" destOrd="0" presId="urn:microsoft.com/office/officeart/2005/8/layout/orgChart1"/>
    <dgm:cxn modelId="{B1579A5C-E4AB-4A54-B3AD-B4BA3FF2CF4C}" srcId="{ABD37ACF-2D5C-423D-B755-6852D3D81C3B}" destId="{63D031DB-1228-4551-9441-733DEF70A67B}" srcOrd="0" destOrd="0" parTransId="{AAA068E2-86AB-4884-B239-124363B4C8F6}" sibTransId="{1E671B51-7FA8-4CD6-9192-39BB0573A494}"/>
    <dgm:cxn modelId="{C79DC45E-E034-47B5-AF07-948B73021DDB}" srcId="{ABD37ACF-2D5C-423D-B755-6852D3D81C3B}" destId="{D97680C3-76BB-4318-82D4-70DBC2A32CA9}" srcOrd="1" destOrd="0" parTransId="{ADF992E7-6C8B-497F-844F-2E8972C8B13B}" sibTransId="{7A695B70-A6A1-4F63-BF90-C323ECA8C1C5}"/>
    <dgm:cxn modelId="{DAC1CD5E-F39C-41C0-A3B7-BBC06DF8EA1D}" type="presOf" srcId="{182B3098-3A53-4CAB-BF70-1EB409BD69D7}" destId="{A872C528-7AEA-474D-A15D-69D1828C0806}" srcOrd="0" destOrd="0" presId="urn:microsoft.com/office/officeart/2005/8/layout/orgChart1"/>
    <dgm:cxn modelId="{05FD895F-734E-42EE-AD0C-BC15B5C7B504}" srcId="{BEBDEE1F-B36B-42FF-AEC3-9F97639EFC19}" destId="{9D903B7B-6148-4702-8960-A817F8D958D1}" srcOrd="1" destOrd="0" parTransId="{1981EC90-457A-4847-8A09-B6AE48D2655C}" sibTransId="{76E0A711-C837-487A-B666-4E1FD8475FA9}"/>
    <dgm:cxn modelId="{ACBCBD61-EE3B-4DB7-9F3A-D7E5936C246B}" type="presOf" srcId="{31B84051-A350-494C-AE9A-48A898E09D61}" destId="{5106203B-23AC-439A-901E-3A9CF687F00C}" srcOrd="1" destOrd="0" presId="urn:microsoft.com/office/officeart/2005/8/layout/orgChart1"/>
    <dgm:cxn modelId="{B08DE461-6DE3-42BB-828A-974BA00E3FB4}" srcId="{63D031DB-1228-4551-9441-733DEF70A67B}" destId="{BEBDEE1F-B36B-42FF-AEC3-9F97639EFC19}" srcOrd="1" destOrd="0" parTransId="{39974EBF-18A0-4FB0-8C25-037044D789DD}" sibTransId="{9655F287-6DE9-43F8-A068-D2DC2F53BD6A}"/>
    <dgm:cxn modelId="{F661B842-16B3-4CAA-9FF6-226C89217B9C}" type="presOf" srcId="{9D903B7B-6148-4702-8960-A817F8D958D1}" destId="{2EE36816-0D15-411E-9EF1-D5AB12335254}" srcOrd="1" destOrd="0" presId="urn:microsoft.com/office/officeart/2005/8/layout/orgChart1"/>
    <dgm:cxn modelId="{D9B40744-ED86-4093-898B-FE60EED9374A}" srcId="{BEBDEE1F-B36B-42FF-AEC3-9F97639EFC19}" destId="{31B84051-A350-494C-AE9A-48A898E09D61}" srcOrd="0" destOrd="0" parTransId="{555751CD-BBB0-4FBA-9375-E866C10EB70A}" sibTransId="{365F26EA-9065-47DF-8FFF-CD0AF87C50DC}"/>
    <dgm:cxn modelId="{0663896B-52E3-48D7-B703-DD71A56E492D}" type="presOf" srcId="{DE33F9D2-9DE1-4715-96C8-DEA2DE54DEA1}" destId="{1639D50C-205F-4715-8A2F-B6295EABC89D}" srcOrd="1" destOrd="0" presId="urn:microsoft.com/office/officeart/2005/8/layout/orgChart1"/>
    <dgm:cxn modelId="{7636344D-D37E-4E2D-BDB8-7BE3EB8C2242}" type="presOf" srcId="{A4F5A046-4930-49E9-A18D-7929A824914A}" destId="{37F5140B-3A01-46BC-8462-64D817E53FD5}" srcOrd="0" destOrd="0" presId="urn:microsoft.com/office/officeart/2005/8/layout/orgChart1"/>
    <dgm:cxn modelId="{A667596D-6AB1-4A0A-9FA3-178599DD0D40}" type="presOf" srcId="{87A43CA2-748F-4E6C-A943-526AF5F2F46C}" destId="{C2A75585-C9EA-4EA1-A5C8-F0601F90C235}" srcOrd="0" destOrd="0" presId="urn:microsoft.com/office/officeart/2005/8/layout/orgChart1"/>
    <dgm:cxn modelId="{C6239C4E-5776-42CF-BF25-565F927D62AD}" type="presOf" srcId="{0628926A-A1DC-4EE6-9440-F1A2C9270B9F}" destId="{A75F4901-F39F-4AB2-838C-5E4B91BD2485}" srcOrd="1" destOrd="0" presId="urn:microsoft.com/office/officeart/2005/8/layout/orgChart1"/>
    <dgm:cxn modelId="{B7F3DC55-D2CE-4E36-A106-5CCFB41142A2}" type="presOf" srcId="{BEBDEE1F-B36B-42FF-AEC3-9F97639EFC19}" destId="{FAF94B8A-9B5C-459D-A346-C53F1466333B}" srcOrd="0" destOrd="0" presId="urn:microsoft.com/office/officeart/2005/8/layout/orgChart1"/>
    <dgm:cxn modelId="{819A7676-6456-4BD0-ACB8-9037ADE5CC54}" type="presOf" srcId="{F8469EF1-88C3-4B7B-B32D-18D52361B6EB}" destId="{6FED7B6D-620D-4716-AAB3-107BE1B571CC}" srcOrd="0" destOrd="0" presId="urn:microsoft.com/office/officeart/2005/8/layout/orgChart1"/>
    <dgm:cxn modelId="{5840E876-57B1-433B-845C-ACC429D48A9E}" type="presOf" srcId="{A2C9FE07-DCCB-4DA2-88C3-D12B7F177B6E}" destId="{3971486E-D4AE-4626-AF2E-2798E95AD5A5}" srcOrd="0" destOrd="0" presId="urn:microsoft.com/office/officeart/2005/8/layout/orgChart1"/>
    <dgm:cxn modelId="{A34D7C57-317F-4721-AAB3-30823ACE14F6}" type="presOf" srcId="{BEBDEE1F-B36B-42FF-AEC3-9F97639EFC19}" destId="{66D50207-A249-427B-BDBA-9D8121F68372}" srcOrd="1" destOrd="0" presId="urn:microsoft.com/office/officeart/2005/8/layout/orgChart1"/>
    <dgm:cxn modelId="{E53BF057-FB75-4F82-A1E6-DC8BDA3A268A}" type="presOf" srcId="{63D031DB-1228-4551-9441-733DEF70A67B}" destId="{A59A39A0-BFB2-47AD-974E-11960F1961EA}" srcOrd="1" destOrd="0" presId="urn:microsoft.com/office/officeart/2005/8/layout/orgChart1"/>
    <dgm:cxn modelId="{9F994A7F-B2FA-457E-BD7B-04E136455F91}" srcId="{BEBDEE1F-B36B-42FF-AEC3-9F97639EFC19}" destId="{E77A6C85-BA3C-4802-B4CE-A6280BB7C69E}" srcOrd="4" destOrd="0" parTransId="{7AAD0448-94BC-4608-8D2C-84E3020BA7A7}" sibTransId="{6AC3C3CB-7148-41F9-9536-4C2D062558D9}"/>
    <dgm:cxn modelId="{FDE7B77F-462C-44B8-8E72-B759C8404F00}" type="presOf" srcId="{E77A6C85-BA3C-4802-B4CE-A6280BB7C69E}" destId="{932135E0-7CD2-4401-8F90-5CCF4A50D56B}" srcOrd="1" destOrd="0" presId="urn:microsoft.com/office/officeart/2005/8/layout/orgChart1"/>
    <dgm:cxn modelId="{42060082-CA96-43BD-99B5-2E2447157842}" type="presOf" srcId="{BD89C434-70A4-4190-B5CB-FDEDC9A3997B}" destId="{07332B3F-2E21-4758-AA37-617ED56FCF2F}" srcOrd="0" destOrd="0" presId="urn:microsoft.com/office/officeart/2005/8/layout/orgChart1"/>
    <dgm:cxn modelId="{4D573A86-711C-426F-A886-528FAD09432E}" type="presOf" srcId="{E77A6C85-BA3C-4802-B4CE-A6280BB7C69E}" destId="{CA8724B8-8234-45A3-BF7B-F83B4BE182AD}" srcOrd="0" destOrd="0" presId="urn:microsoft.com/office/officeart/2005/8/layout/orgChart1"/>
    <dgm:cxn modelId="{0F3B6089-938A-4B3A-B8FA-6BC5AFEA5A0E}" type="presOf" srcId="{A1D3179A-6730-4B0C-B388-05B857C7673A}" destId="{DC346950-6B28-4143-B34D-5B2EF1B1BD4E}" srcOrd="0" destOrd="0" presId="urn:microsoft.com/office/officeart/2005/8/layout/orgChart1"/>
    <dgm:cxn modelId="{28628389-1D5F-4744-B6A1-5E23514E5D3A}" type="presOf" srcId="{D97680C3-76BB-4318-82D4-70DBC2A32CA9}" destId="{53F7BB8B-7CCC-4DAE-9F81-D4A239B13E97}" srcOrd="1" destOrd="0" presId="urn:microsoft.com/office/officeart/2005/8/layout/orgChart1"/>
    <dgm:cxn modelId="{A978CD8C-0431-467A-B1D8-F7407078C82B}" type="presOf" srcId="{6E781E22-90CE-4E00-9885-D1C579D2DBB7}" destId="{402BE4F0-D45A-41F0-9938-963CC988A063}" srcOrd="0" destOrd="0" presId="urn:microsoft.com/office/officeart/2005/8/layout/orgChart1"/>
    <dgm:cxn modelId="{B7ECEE90-4F64-47D2-9AA4-5DD04F7ED7FA}" srcId="{BEBDEE1F-B36B-42FF-AEC3-9F97639EFC19}" destId="{F8469EF1-88C3-4B7B-B32D-18D52361B6EB}" srcOrd="3" destOrd="0" parTransId="{BD3892F9-CA59-41EC-BB3E-AAD921EDD4F5}" sibTransId="{9294A1E9-D232-4B4A-A019-A72368D60B90}"/>
    <dgm:cxn modelId="{B754CE92-40C1-4BBF-9265-76FC6F00412B}" type="presOf" srcId="{BD3892F9-CA59-41EC-BB3E-AAD921EDD4F5}" destId="{E82A4CA3-FB94-4C28-A365-C29532C2BD5D}" srcOrd="0" destOrd="0" presId="urn:microsoft.com/office/officeart/2005/8/layout/orgChart1"/>
    <dgm:cxn modelId="{6ECD5695-6265-4CE7-924C-26AEA093DF93}" type="presOf" srcId="{F39C62EE-7654-4A26-94E8-F285A876CFE5}" destId="{A6ECAF66-39F0-4ACF-92DC-34D425966F75}" srcOrd="0" destOrd="0" presId="urn:microsoft.com/office/officeart/2005/8/layout/orgChart1"/>
    <dgm:cxn modelId="{FF320096-6992-4C5C-9D28-DBA9390CFCF6}" type="presOf" srcId="{EC50FF4A-C534-4AAD-8C6F-8575C9A6C9F1}" destId="{0F51436A-F434-4E43-B906-2DD003329EE7}" srcOrd="0" destOrd="0" presId="urn:microsoft.com/office/officeart/2005/8/layout/orgChart1"/>
    <dgm:cxn modelId="{7A0A09A0-362E-438A-BCF8-B60EB77F9C63}" srcId="{BEBDEE1F-B36B-42FF-AEC3-9F97639EFC19}" destId="{A2C9FE07-DCCB-4DA2-88C3-D12B7F177B6E}" srcOrd="2" destOrd="0" parTransId="{6E0E12F5-470C-419C-BF3F-9AF4CBFBE152}" sibTransId="{A6171AC3-8EA4-44B7-99BD-B7A3E04E4C9F}"/>
    <dgm:cxn modelId="{E1DD4CA3-57D2-48CD-8A96-3FB90DAF261F}" type="presOf" srcId="{B07D966B-0C60-43A6-A493-800B188584C9}" destId="{23B52EA8-E7F2-432E-BA0C-A7E7516D1C9D}" srcOrd="0" destOrd="0" presId="urn:microsoft.com/office/officeart/2005/8/layout/orgChart1"/>
    <dgm:cxn modelId="{44CEA8AA-68B4-479D-A783-3EFF88D85D4E}" type="presOf" srcId="{A26DF24C-A2EC-4008-98E9-7DFE8A647C08}" destId="{328DDB81-7D4B-4484-88C0-57253152C864}" srcOrd="0" destOrd="0" presId="urn:microsoft.com/office/officeart/2005/8/layout/orgChart1"/>
    <dgm:cxn modelId="{1EAECDAF-416E-4CA8-813E-F2BE711270CA}" srcId="{D97680C3-76BB-4318-82D4-70DBC2A32CA9}" destId="{0628926A-A1DC-4EE6-9440-F1A2C9270B9F}" srcOrd="3" destOrd="0" parTransId="{DA3021C3-B208-41DF-A5D3-C9AD3B8F8197}" sibTransId="{93678DC6-3CCD-45B0-9DDD-63DE092729FF}"/>
    <dgm:cxn modelId="{7FD85BB1-B108-438B-8A31-9EDDE1F27D59}" type="presOf" srcId="{F39C62EE-7654-4A26-94E8-F285A876CFE5}" destId="{99285D0A-A7D2-4092-8DFA-3B5FD03CEDE7}" srcOrd="1" destOrd="0" presId="urn:microsoft.com/office/officeart/2005/8/layout/orgChart1"/>
    <dgm:cxn modelId="{DD6CA1B1-EB75-4942-A3C7-5F697AA2BCBD}" type="presOf" srcId="{63D031DB-1228-4551-9441-733DEF70A67B}" destId="{42C47B1D-C6C7-4CBE-B512-148664957D09}" srcOrd="0" destOrd="0" presId="urn:microsoft.com/office/officeart/2005/8/layout/orgChart1"/>
    <dgm:cxn modelId="{D71124C0-CF99-4056-9509-60F2718F5529}" type="presOf" srcId="{D97680C3-76BB-4318-82D4-70DBC2A32CA9}" destId="{46BEFA71-B180-4931-9AA3-9129FE01C89A}" srcOrd="0" destOrd="0" presId="urn:microsoft.com/office/officeart/2005/8/layout/orgChart1"/>
    <dgm:cxn modelId="{E20E93C2-AD53-4B58-9AB8-DA673E6532B5}" srcId="{182B3098-3A53-4CAB-BF70-1EB409BD69D7}" destId="{A4F5A046-4930-49E9-A18D-7929A824914A}" srcOrd="1" destOrd="0" parTransId="{BD89C434-70A4-4190-B5CB-FDEDC9A3997B}" sibTransId="{8D86E760-CD75-4097-AD7D-19D8CE4A28D0}"/>
    <dgm:cxn modelId="{0CF442C5-F3A2-4E28-8B0B-446B7C20CE6F}" type="presOf" srcId="{6E0E12F5-470C-419C-BF3F-9AF4CBFBE152}" destId="{98B4F863-1FB7-4DEF-BDD1-2E85F3F801C8}" srcOrd="0" destOrd="0" presId="urn:microsoft.com/office/officeart/2005/8/layout/orgChart1"/>
    <dgm:cxn modelId="{9212F3CB-2008-4A58-964E-2E985F924CC3}" type="presOf" srcId="{26D2FB1A-B27B-4982-B5B4-20D48C0DAA21}" destId="{32EC0BA9-0245-4BAA-A256-2DAA33D88094}" srcOrd="0" destOrd="0" presId="urn:microsoft.com/office/officeart/2005/8/layout/orgChart1"/>
    <dgm:cxn modelId="{039B0BCD-34CB-4987-B15D-61F31A00ADB3}" type="presOf" srcId="{A2C9FE07-DCCB-4DA2-88C3-D12B7F177B6E}" destId="{733A73A1-D96C-4AB3-89AD-CBC9E8782CF0}" srcOrd="1" destOrd="0" presId="urn:microsoft.com/office/officeart/2005/8/layout/orgChart1"/>
    <dgm:cxn modelId="{0098C1D3-76BB-4CA1-9F5D-63B76653547A}" type="presOf" srcId="{A1D3179A-6730-4B0C-B388-05B857C7673A}" destId="{5F3A0659-E96B-4F6C-A6F6-D42C2AFC7DAD}" srcOrd="1" destOrd="0" presId="urn:microsoft.com/office/officeart/2005/8/layout/orgChart1"/>
    <dgm:cxn modelId="{096662D4-361C-441B-9DFA-81CC009B9BDF}" type="presOf" srcId="{6E781E22-90CE-4E00-9885-D1C579D2DBB7}" destId="{F175653E-8643-4557-8985-2DF8E6A8A21F}" srcOrd="1" destOrd="0" presId="urn:microsoft.com/office/officeart/2005/8/layout/orgChart1"/>
    <dgm:cxn modelId="{642F40DA-3E47-416C-9A45-C4BAC7A67851}" type="presOf" srcId="{182B3098-3A53-4CAB-BF70-1EB409BD69D7}" destId="{9A8D00B0-580B-4F02-B328-FA987392E183}" srcOrd="1" destOrd="0" presId="urn:microsoft.com/office/officeart/2005/8/layout/orgChart1"/>
    <dgm:cxn modelId="{906CABE2-79F3-4EA6-9975-8EB1F2CA4305}" type="presOf" srcId="{ABD37ACF-2D5C-423D-B755-6852D3D81C3B}" destId="{C43730FE-312B-4C59-9680-D67A202C7769}" srcOrd="0" destOrd="0" presId="urn:microsoft.com/office/officeart/2005/8/layout/orgChart1"/>
    <dgm:cxn modelId="{2CF62BEC-51EB-4F50-8819-B646E3041392}" type="presOf" srcId="{28AFD26F-4E10-4ABE-B0B9-135BF90987F3}" destId="{3ACC7450-74F6-480D-9281-B1BCB33FCBAD}" srcOrd="0" destOrd="0" presId="urn:microsoft.com/office/officeart/2005/8/layout/orgChart1"/>
    <dgm:cxn modelId="{4DFD6CEC-47AD-4B7C-8678-88572308F4DC}" srcId="{28AFD26F-4E10-4ABE-B0B9-135BF90987F3}" destId="{ABD37ACF-2D5C-423D-B755-6852D3D81C3B}" srcOrd="0" destOrd="0" parTransId="{EC017D98-EBF2-4E36-B0B3-C23E6E947D0B}" sibTransId="{640BCBEF-EFA9-40C3-8E8C-574CBEE63CD5}"/>
    <dgm:cxn modelId="{8EA346ED-7435-4252-8E33-75E21225E865}" type="presOf" srcId="{A4F5A046-4930-49E9-A18D-7929A824914A}" destId="{FC7AF861-AF77-49A0-8BC3-FDA55EA39C8F}" srcOrd="1" destOrd="0" presId="urn:microsoft.com/office/officeart/2005/8/layout/orgChart1"/>
    <dgm:cxn modelId="{095E48F0-A8A7-4F2A-8835-DB041D939FD5}" type="presOf" srcId="{AF03168A-604F-41E8-B49A-9BE443836420}" destId="{247F9B84-EFB3-41C7-BA13-2CE799691288}" srcOrd="0" destOrd="0" presId="urn:microsoft.com/office/officeart/2005/8/layout/orgChart1"/>
    <dgm:cxn modelId="{D07685F3-97DE-44AE-81CB-61589F63F514}" type="presOf" srcId="{DA3021C3-B208-41DF-A5D3-C9AD3B8F8197}" destId="{A884C606-0273-4ADC-8284-D76B048F599C}" srcOrd="0" destOrd="0" presId="urn:microsoft.com/office/officeart/2005/8/layout/orgChart1"/>
    <dgm:cxn modelId="{F20922FF-CAFA-475D-B6BA-CB896792718D}" srcId="{63D031DB-1228-4551-9441-733DEF70A67B}" destId="{182B3098-3A53-4CAB-BF70-1EB409BD69D7}" srcOrd="0" destOrd="0" parTransId="{A26DF24C-A2EC-4008-98E9-7DFE8A647C08}" sibTransId="{8E3E7AB8-96B7-41CA-AEC1-77BA3F3B7889}"/>
    <dgm:cxn modelId="{41DB6245-3BF3-4E16-9E92-BA8838F79D3C}" type="presParOf" srcId="{3ACC7450-74F6-480D-9281-B1BCB33FCBAD}" destId="{68CDD78E-045B-496D-9836-5900712ABFE9}" srcOrd="0" destOrd="0" presId="urn:microsoft.com/office/officeart/2005/8/layout/orgChart1"/>
    <dgm:cxn modelId="{58CEAA6D-ADC6-4966-A5F5-C499E25CE353}" type="presParOf" srcId="{68CDD78E-045B-496D-9836-5900712ABFE9}" destId="{05FAFCEC-B586-4A5C-9C2F-C277AB959A4C}" srcOrd="0" destOrd="0" presId="urn:microsoft.com/office/officeart/2005/8/layout/orgChart1"/>
    <dgm:cxn modelId="{47F65AC3-648C-45A3-85CB-F61EBDF73C1A}" type="presParOf" srcId="{05FAFCEC-B586-4A5C-9C2F-C277AB959A4C}" destId="{C43730FE-312B-4C59-9680-D67A202C7769}" srcOrd="0" destOrd="0" presId="urn:microsoft.com/office/officeart/2005/8/layout/orgChart1"/>
    <dgm:cxn modelId="{F5B95DC7-B144-4618-95E8-CE6F1CCEC93A}" type="presParOf" srcId="{05FAFCEC-B586-4A5C-9C2F-C277AB959A4C}" destId="{3B92D979-ADF3-4F22-827D-26BE5A8A9DBD}" srcOrd="1" destOrd="0" presId="urn:microsoft.com/office/officeart/2005/8/layout/orgChart1"/>
    <dgm:cxn modelId="{D4F15AF6-7375-452C-87E5-147737DC6B9F}" type="presParOf" srcId="{68CDD78E-045B-496D-9836-5900712ABFE9}" destId="{B3AFD7E9-A18F-442F-81B6-3DAB3E501B8C}" srcOrd="1" destOrd="0" presId="urn:microsoft.com/office/officeart/2005/8/layout/orgChart1"/>
    <dgm:cxn modelId="{859A4FED-CB93-4DD4-834A-E2B71D82E285}" type="presParOf" srcId="{B3AFD7E9-A18F-442F-81B6-3DAB3E501B8C}" destId="{64CBE47A-2ECD-4ADC-B9E4-0621621C5550}" srcOrd="0" destOrd="0" presId="urn:microsoft.com/office/officeart/2005/8/layout/orgChart1"/>
    <dgm:cxn modelId="{13C4F9D9-B48C-4184-80EB-4B919EB4967B}" type="presParOf" srcId="{B3AFD7E9-A18F-442F-81B6-3DAB3E501B8C}" destId="{17722820-281C-464D-9A62-493760D37131}" srcOrd="1" destOrd="0" presId="urn:microsoft.com/office/officeart/2005/8/layout/orgChart1"/>
    <dgm:cxn modelId="{E03314E7-25A7-4130-8376-A71B8E09FCDC}" type="presParOf" srcId="{17722820-281C-464D-9A62-493760D37131}" destId="{4DC263F2-ABBE-4711-8C6B-92BE4B2A9AC7}" srcOrd="0" destOrd="0" presId="urn:microsoft.com/office/officeart/2005/8/layout/orgChart1"/>
    <dgm:cxn modelId="{EC9A6EEC-4354-4581-B4F7-077958735F84}" type="presParOf" srcId="{4DC263F2-ABBE-4711-8C6B-92BE4B2A9AC7}" destId="{42C47B1D-C6C7-4CBE-B512-148664957D09}" srcOrd="0" destOrd="0" presId="urn:microsoft.com/office/officeart/2005/8/layout/orgChart1"/>
    <dgm:cxn modelId="{075F9240-B878-4AA8-8751-2E33CDF145D1}" type="presParOf" srcId="{4DC263F2-ABBE-4711-8C6B-92BE4B2A9AC7}" destId="{A59A39A0-BFB2-47AD-974E-11960F1961EA}" srcOrd="1" destOrd="0" presId="urn:microsoft.com/office/officeart/2005/8/layout/orgChart1"/>
    <dgm:cxn modelId="{CC4B5748-E470-4381-AD2A-80DC9F840C1E}" type="presParOf" srcId="{17722820-281C-464D-9A62-493760D37131}" destId="{8738606E-5D18-4043-98F7-45C68EE6616E}" srcOrd="1" destOrd="0" presId="urn:microsoft.com/office/officeart/2005/8/layout/orgChart1"/>
    <dgm:cxn modelId="{1792E06C-E841-480D-A4A4-950CA008B7D9}" type="presParOf" srcId="{8738606E-5D18-4043-98F7-45C68EE6616E}" destId="{328DDB81-7D4B-4484-88C0-57253152C864}" srcOrd="0" destOrd="0" presId="urn:microsoft.com/office/officeart/2005/8/layout/orgChart1"/>
    <dgm:cxn modelId="{10EED86D-60E9-4EBA-A5B9-D45366F519AE}" type="presParOf" srcId="{8738606E-5D18-4043-98F7-45C68EE6616E}" destId="{ADD2EB3E-A09B-447F-A809-5FCDBD63C696}" srcOrd="1" destOrd="0" presId="urn:microsoft.com/office/officeart/2005/8/layout/orgChart1"/>
    <dgm:cxn modelId="{B84E2133-ECB6-4C5B-A2CC-8322CACB9D13}" type="presParOf" srcId="{ADD2EB3E-A09B-447F-A809-5FCDBD63C696}" destId="{CCB5B5E3-7CAD-426C-A683-4B131509E859}" srcOrd="0" destOrd="0" presId="urn:microsoft.com/office/officeart/2005/8/layout/orgChart1"/>
    <dgm:cxn modelId="{AC7D67AA-E62A-463B-B3D9-DAFF30AE865D}" type="presParOf" srcId="{CCB5B5E3-7CAD-426C-A683-4B131509E859}" destId="{A872C528-7AEA-474D-A15D-69D1828C0806}" srcOrd="0" destOrd="0" presId="urn:microsoft.com/office/officeart/2005/8/layout/orgChart1"/>
    <dgm:cxn modelId="{EDB0C6BB-249C-4491-B54B-04023FECF6F4}" type="presParOf" srcId="{CCB5B5E3-7CAD-426C-A683-4B131509E859}" destId="{9A8D00B0-580B-4F02-B328-FA987392E183}" srcOrd="1" destOrd="0" presId="urn:microsoft.com/office/officeart/2005/8/layout/orgChart1"/>
    <dgm:cxn modelId="{A61BED1F-AB9E-48CD-9CE1-7E7B32406435}" type="presParOf" srcId="{ADD2EB3E-A09B-447F-A809-5FCDBD63C696}" destId="{F84440D1-E4DD-40EB-A12A-4728229484E2}" srcOrd="1" destOrd="0" presId="urn:microsoft.com/office/officeart/2005/8/layout/orgChart1"/>
    <dgm:cxn modelId="{0613D522-299D-476C-B7CD-D4113DF4B7F9}" type="presParOf" srcId="{F84440D1-E4DD-40EB-A12A-4728229484E2}" destId="{23B52EA8-E7F2-432E-BA0C-A7E7516D1C9D}" srcOrd="0" destOrd="0" presId="urn:microsoft.com/office/officeart/2005/8/layout/orgChart1"/>
    <dgm:cxn modelId="{42D76F31-4421-484B-A092-BAFC8020170A}" type="presParOf" srcId="{F84440D1-E4DD-40EB-A12A-4728229484E2}" destId="{279A6C6C-1C3D-4804-B33A-3E75AB7CEFF0}" srcOrd="1" destOrd="0" presId="urn:microsoft.com/office/officeart/2005/8/layout/orgChart1"/>
    <dgm:cxn modelId="{B6D8D098-C527-439A-A146-8D2E304B4272}" type="presParOf" srcId="{279A6C6C-1C3D-4804-B33A-3E75AB7CEFF0}" destId="{95052CBD-78F3-49E4-8A6A-B6B616A147A6}" srcOrd="0" destOrd="0" presId="urn:microsoft.com/office/officeart/2005/8/layout/orgChart1"/>
    <dgm:cxn modelId="{C5DE34EE-8D55-4484-BE33-8423E2B2F9A0}" type="presParOf" srcId="{95052CBD-78F3-49E4-8A6A-B6B616A147A6}" destId="{3F9A36DF-5CE9-4AD5-8574-79177C742223}" srcOrd="0" destOrd="0" presId="urn:microsoft.com/office/officeart/2005/8/layout/orgChart1"/>
    <dgm:cxn modelId="{97254F9D-6651-466A-8FA2-EB31F75E85EB}" type="presParOf" srcId="{95052CBD-78F3-49E4-8A6A-B6B616A147A6}" destId="{1639D50C-205F-4715-8A2F-B6295EABC89D}" srcOrd="1" destOrd="0" presId="urn:microsoft.com/office/officeart/2005/8/layout/orgChart1"/>
    <dgm:cxn modelId="{C9D1BF66-D280-4861-B076-96482AE2C115}" type="presParOf" srcId="{279A6C6C-1C3D-4804-B33A-3E75AB7CEFF0}" destId="{35CC915F-B267-4992-933D-0DCC22F21AE1}" srcOrd="1" destOrd="0" presId="urn:microsoft.com/office/officeart/2005/8/layout/orgChart1"/>
    <dgm:cxn modelId="{0C674C8A-37AD-4EAD-BE55-7467E0FE7267}" type="presParOf" srcId="{279A6C6C-1C3D-4804-B33A-3E75AB7CEFF0}" destId="{BF0FA87D-6FBA-47C6-B43C-30F9D66A5AD6}" srcOrd="2" destOrd="0" presId="urn:microsoft.com/office/officeart/2005/8/layout/orgChart1"/>
    <dgm:cxn modelId="{FE77050B-597A-48F6-8D9C-792672CC08C9}" type="presParOf" srcId="{F84440D1-E4DD-40EB-A12A-4728229484E2}" destId="{07332B3F-2E21-4758-AA37-617ED56FCF2F}" srcOrd="2" destOrd="0" presId="urn:microsoft.com/office/officeart/2005/8/layout/orgChart1"/>
    <dgm:cxn modelId="{2511FAEF-2B7C-4F49-8BC5-33583E7349F5}" type="presParOf" srcId="{F84440D1-E4DD-40EB-A12A-4728229484E2}" destId="{2E3AD05D-6B99-4FC7-B2CB-4EF64EE5A172}" srcOrd="3" destOrd="0" presId="urn:microsoft.com/office/officeart/2005/8/layout/orgChart1"/>
    <dgm:cxn modelId="{E9911832-6039-4F37-938F-3768606FBBD9}" type="presParOf" srcId="{2E3AD05D-6B99-4FC7-B2CB-4EF64EE5A172}" destId="{4C664227-8E9F-407A-80BA-9ECF416A0159}" srcOrd="0" destOrd="0" presId="urn:microsoft.com/office/officeart/2005/8/layout/orgChart1"/>
    <dgm:cxn modelId="{1B6B49F2-4F16-4EDB-AE34-720C525B2256}" type="presParOf" srcId="{4C664227-8E9F-407A-80BA-9ECF416A0159}" destId="{37F5140B-3A01-46BC-8462-64D817E53FD5}" srcOrd="0" destOrd="0" presId="urn:microsoft.com/office/officeart/2005/8/layout/orgChart1"/>
    <dgm:cxn modelId="{E34601DB-9AB4-4BDF-BD3B-AD4066715C46}" type="presParOf" srcId="{4C664227-8E9F-407A-80BA-9ECF416A0159}" destId="{FC7AF861-AF77-49A0-8BC3-FDA55EA39C8F}" srcOrd="1" destOrd="0" presId="urn:microsoft.com/office/officeart/2005/8/layout/orgChart1"/>
    <dgm:cxn modelId="{38D437A2-2C11-4F2D-8D1C-CCF788D81993}" type="presParOf" srcId="{2E3AD05D-6B99-4FC7-B2CB-4EF64EE5A172}" destId="{4376D32C-CCE4-4DB6-B432-DE9CC51D8E6A}" srcOrd="1" destOrd="0" presId="urn:microsoft.com/office/officeart/2005/8/layout/orgChart1"/>
    <dgm:cxn modelId="{57E0AF33-9FD8-474A-9325-45549EA70817}" type="presParOf" srcId="{2E3AD05D-6B99-4FC7-B2CB-4EF64EE5A172}" destId="{F3BB3647-72C4-4667-B198-83C6BE535F2A}" srcOrd="2" destOrd="0" presId="urn:microsoft.com/office/officeart/2005/8/layout/orgChart1"/>
    <dgm:cxn modelId="{C42D872B-19B1-416F-905C-BD15EF0547C2}" type="presParOf" srcId="{F84440D1-E4DD-40EB-A12A-4728229484E2}" destId="{C2A75585-C9EA-4EA1-A5C8-F0601F90C235}" srcOrd="4" destOrd="0" presId="urn:microsoft.com/office/officeart/2005/8/layout/orgChart1"/>
    <dgm:cxn modelId="{2EAEFEBE-0106-45E1-9778-5161E568297A}" type="presParOf" srcId="{F84440D1-E4DD-40EB-A12A-4728229484E2}" destId="{FA564556-40C4-4CB2-907C-CF5CDA475162}" srcOrd="5" destOrd="0" presId="urn:microsoft.com/office/officeart/2005/8/layout/orgChart1"/>
    <dgm:cxn modelId="{A9F1FDF8-9251-4767-BA7E-CDE6D62FF5A4}" type="presParOf" srcId="{FA564556-40C4-4CB2-907C-CF5CDA475162}" destId="{25F9F76F-8BC9-496B-B7A8-1A25B8DEA5A6}" srcOrd="0" destOrd="0" presId="urn:microsoft.com/office/officeart/2005/8/layout/orgChart1"/>
    <dgm:cxn modelId="{3F360F3A-3A5D-46E5-9AA2-102B884ACA6C}" type="presParOf" srcId="{25F9F76F-8BC9-496B-B7A8-1A25B8DEA5A6}" destId="{32EC0BA9-0245-4BAA-A256-2DAA33D88094}" srcOrd="0" destOrd="0" presId="urn:microsoft.com/office/officeart/2005/8/layout/orgChart1"/>
    <dgm:cxn modelId="{76BE6D8E-056C-4868-AAB7-86C714753E2F}" type="presParOf" srcId="{25F9F76F-8BC9-496B-B7A8-1A25B8DEA5A6}" destId="{1B677BEB-E7B5-4668-B264-D34EA65D0955}" srcOrd="1" destOrd="0" presId="urn:microsoft.com/office/officeart/2005/8/layout/orgChart1"/>
    <dgm:cxn modelId="{7E1AA85D-26BD-4050-95B7-DF119CBFD745}" type="presParOf" srcId="{FA564556-40C4-4CB2-907C-CF5CDA475162}" destId="{740FC5EF-2412-48A3-9020-5A119A4756E3}" srcOrd="1" destOrd="0" presId="urn:microsoft.com/office/officeart/2005/8/layout/orgChart1"/>
    <dgm:cxn modelId="{64510CB1-EA48-4AE0-AF03-7484B161343B}" type="presParOf" srcId="{FA564556-40C4-4CB2-907C-CF5CDA475162}" destId="{A4FA06E1-4933-49B2-B39C-C6063839737A}" srcOrd="2" destOrd="0" presId="urn:microsoft.com/office/officeart/2005/8/layout/orgChart1"/>
    <dgm:cxn modelId="{734333CB-A9BB-4DBA-953B-69C31AAAE617}" type="presParOf" srcId="{ADD2EB3E-A09B-447F-A809-5FCDBD63C696}" destId="{1C882C10-52B5-411D-86AE-73698889F790}" srcOrd="2" destOrd="0" presId="urn:microsoft.com/office/officeart/2005/8/layout/orgChart1"/>
    <dgm:cxn modelId="{087DB403-558F-4BDD-986A-B44278185887}" type="presParOf" srcId="{8738606E-5D18-4043-98F7-45C68EE6616E}" destId="{88103C03-3C4C-4980-BF32-76C21CA8424E}" srcOrd="2" destOrd="0" presId="urn:microsoft.com/office/officeart/2005/8/layout/orgChart1"/>
    <dgm:cxn modelId="{4C6BAEC6-CBBE-4796-971C-E4112E7CC9E4}" type="presParOf" srcId="{8738606E-5D18-4043-98F7-45C68EE6616E}" destId="{39AFB20B-1F18-4E7F-961D-387017B141FE}" srcOrd="3" destOrd="0" presId="urn:microsoft.com/office/officeart/2005/8/layout/orgChart1"/>
    <dgm:cxn modelId="{6FD66FAC-B5D5-4BB9-9835-BEF51DB3F84B}" type="presParOf" srcId="{39AFB20B-1F18-4E7F-961D-387017B141FE}" destId="{F2DAB69F-C978-471C-B6BF-5DA14754C616}" srcOrd="0" destOrd="0" presId="urn:microsoft.com/office/officeart/2005/8/layout/orgChart1"/>
    <dgm:cxn modelId="{76154294-CF69-48E8-A34C-88A6413B8F36}" type="presParOf" srcId="{F2DAB69F-C978-471C-B6BF-5DA14754C616}" destId="{FAF94B8A-9B5C-459D-A346-C53F1466333B}" srcOrd="0" destOrd="0" presId="urn:microsoft.com/office/officeart/2005/8/layout/orgChart1"/>
    <dgm:cxn modelId="{AEAA3405-01E3-4095-B281-6653EBE0DAD0}" type="presParOf" srcId="{F2DAB69F-C978-471C-B6BF-5DA14754C616}" destId="{66D50207-A249-427B-BDBA-9D8121F68372}" srcOrd="1" destOrd="0" presId="urn:microsoft.com/office/officeart/2005/8/layout/orgChart1"/>
    <dgm:cxn modelId="{5941CEEE-DD9C-4259-9CFC-C99195439AB4}" type="presParOf" srcId="{39AFB20B-1F18-4E7F-961D-387017B141FE}" destId="{61AF1083-0705-4D7F-B455-298478EAA71F}" srcOrd="1" destOrd="0" presId="urn:microsoft.com/office/officeart/2005/8/layout/orgChart1"/>
    <dgm:cxn modelId="{0E8683CF-5A8B-4424-85CB-3B1B6DCF95C9}" type="presParOf" srcId="{61AF1083-0705-4D7F-B455-298478EAA71F}" destId="{E37976CF-ACB2-468F-BDE4-A14245F5BE2B}" srcOrd="0" destOrd="0" presId="urn:microsoft.com/office/officeart/2005/8/layout/orgChart1"/>
    <dgm:cxn modelId="{47077A10-F3E0-43BC-BA26-3EFF814B62EF}" type="presParOf" srcId="{61AF1083-0705-4D7F-B455-298478EAA71F}" destId="{BE7868E9-2C86-48B7-B604-C8FEC9B07C1F}" srcOrd="1" destOrd="0" presId="urn:microsoft.com/office/officeart/2005/8/layout/orgChart1"/>
    <dgm:cxn modelId="{60F0E65D-76A9-4060-BF0F-8030B39C8E27}" type="presParOf" srcId="{BE7868E9-2C86-48B7-B604-C8FEC9B07C1F}" destId="{35E35555-F38D-49C8-B910-6CFB9ACCE122}" srcOrd="0" destOrd="0" presId="urn:microsoft.com/office/officeart/2005/8/layout/orgChart1"/>
    <dgm:cxn modelId="{2425E918-5D3B-4BA3-B00A-301D11E02D66}" type="presParOf" srcId="{35E35555-F38D-49C8-B910-6CFB9ACCE122}" destId="{8AC9AC72-71D2-431B-97FF-7751ABBB1EAF}" srcOrd="0" destOrd="0" presId="urn:microsoft.com/office/officeart/2005/8/layout/orgChart1"/>
    <dgm:cxn modelId="{F3452743-545A-4FE3-8DFF-7571B57E540B}" type="presParOf" srcId="{35E35555-F38D-49C8-B910-6CFB9ACCE122}" destId="{5106203B-23AC-439A-901E-3A9CF687F00C}" srcOrd="1" destOrd="0" presId="urn:microsoft.com/office/officeart/2005/8/layout/orgChart1"/>
    <dgm:cxn modelId="{AD30B937-75C9-4E7E-B61C-074047D0E343}" type="presParOf" srcId="{BE7868E9-2C86-48B7-B604-C8FEC9B07C1F}" destId="{FA6CD55D-0D3B-473C-B9E4-DE8813466D33}" srcOrd="1" destOrd="0" presId="urn:microsoft.com/office/officeart/2005/8/layout/orgChart1"/>
    <dgm:cxn modelId="{94649E2F-12F2-43B5-BCCC-C53BCC9CED6D}" type="presParOf" srcId="{BE7868E9-2C86-48B7-B604-C8FEC9B07C1F}" destId="{92C783A2-F5D0-4AB4-9F79-CB43403C1C70}" srcOrd="2" destOrd="0" presId="urn:microsoft.com/office/officeart/2005/8/layout/orgChart1"/>
    <dgm:cxn modelId="{A758D091-EB81-403C-B797-379E701FE921}" type="presParOf" srcId="{61AF1083-0705-4D7F-B455-298478EAA71F}" destId="{F900B872-A049-423F-870A-F257F1B0246C}" srcOrd="2" destOrd="0" presId="urn:microsoft.com/office/officeart/2005/8/layout/orgChart1"/>
    <dgm:cxn modelId="{F855385B-5286-4019-B77B-606BBDBC10B5}" type="presParOf" srcId="{61AF1083-0705-4D7F-B455-298478EAA71F}" destId="{6B2BAFD8-DF25-40F3-9B12-9CCFB71CA2BE}" srcOrd="3" destOrd="0" presId="urn:microsoft.com/office/officeart/2005/8/layout/orgChart1"/>
    <dgm:cxn modelId="{732221BB-C98D-4EBE-95D5-6BD8C4B14D29}" type="presParOf" srcId="{6B2BAFD8-DF25-40F3-9B12-9CCFB71CA2BE}" destId="{E157EBDB-1173-4D4C-AF99-8184CC4183E0}" srcOrd="0" destOrd="0" presId="urn:microsoft.com/office/officeart/2005/8/layout/orgChart1"/>
    <dgm:cxn modelId="{A99C2E4F-4DD3-4130-BC27-53AEC7EB96AC}" type="presParOf" srcId="{E157EBDB-1173-4D4C-AF99-8184CC4183E0}" destId="{54424FAC-8090-4DBD-A16D-5F147C2C5CFE}" srcOrd="0" destOrd="0" presId="urn:microsoft.com/office/officeart/2005/8/layout/orgChart1"/>
    <dgm:cxn modelId="{E26989F2-247F-46BA-91A7-7AEE5D797516}" type="presParOf" srcId="{E157EBDB-1173-4D4C-AF99-8184CC4183E0}" destId="{2EE36816-0D15-411E-9EF1-D5AB12335254}" srcOrd="1" destOrd="0" presId="urn:microsoft.com/office/officeart/2005/8/layout/orgChart1"/>
    <dgm:cxn modelId="{F58B80A3-7444-468D-BC3A-4124F3B22540}" type="presParOf" srcId="{6B2BAFD8-DF25-40F3-9B12-9CCFB71CA2BE}" destId="{77FCB49F-D97E-4166-9FA7-1259E625EC3F}" srcOrd="1" destOrd="0" presId="urn:microsoft.com/office/officeart/2005/8/layout/orgChart1"/>
    <dgm:cxn modelId="{84BCDD92-5005-46C9-A613-644CBB6D1488}" type="presParOf" srcId="{6B2BAFD8-DF25-40F3-9B12-9CCFB71CA2BE}" destId="{8D79C7CC-0BC9-4471-9775-533BA7D453FC}" srcOrd="2" destOrd="0" presId="urn:microsoft.com/office/officeart/2005/8/layout/orgChart1"/>
    <dgm:cxn modelId="{C78FF128-8A81-459E-AAE8-7B567BA964DF}" type="presParOf" srcId="{61AF1083-0705-4D7F-B455-298478EAA71F}" destId="{98B4F863-1FB7-4DEF-BDD1-2E85F3F801C8}" srcOrd="4" destOrd="0" presId="urn:microsoft.com/office/officeart/2005/8/layout/orgChart1"/>
    <dgm:cxn modelId="{2947C975-65D4-41D2-AB42-135A8799EB19}" type="presParOf" srcId="{61AF1083-0705-4D7F-B455-298478EAA71F}" destId="{28EE8E8E-EBC5-454C-BED1-BBD70AFD0079}" srcOrd="5" destOrd="0" presId="urn:microsoft.com/office/officeart/2005/8/layout/orgChart1"/>
    <dgm:cxn modelId="{0CACD166-B454-4298-A0B3-1C3DE92224C5}" type="presParOf" srcId="{28EE8E8E-EBC5-454C-BED1-BBD70AFD0079}" destId="{D675AA4E-BBF3-4FBD-98AB-D2D578CA9213}" srcOrd="0" destOrd="0" presId="urn:microsoft.com/office/officeart/2005/8/layout/orgChart1"/>
    <dgm:cxn modelId="{CABD8E06-1A67-4BBC-9B9E-D84B280F7161}" type="presParOf" srcId="{D675AA4E-BBF3-4FBD-98AB-D2D578CA9213}" destId="{3971486E-D4AE-4626-AF2E-2798E95AD5A5}" srcOrd="0" destOrd="0" presId="urn:microsoft.com/office/officeart/2005/8/layout/orgChart1"/>
    <dgm:cxn modelId="{B41784F0-82F1-4A07-B528-7F3FC2B2236C}" type="presParOf" srcId="{D675AA4E-BBF3-4FBD-98AB-D2D578CA9213}" destId="{733A73A1-D96C-4AB3-89AD-CBC9E8782CF0}" srcOrd="1" destOrd="0" presId="urn:microsoft.com/office/officeart/2005/8/layout/orgChart1"/>
    <dgm:cxn modelId="{52EA23D4-BFED-4DA9-9732-3488AB55A48A}" type="presParOf" srcId="{28EE8E8E-EBC5-454C-BED1-BBD70AFD0079}" destId="{D71985DC-0155-4CA7-96C2-F01221CFA766}" srcOrd="1" destOrd="0" presId="urn:microsoft.com/office/officeart/2005/8/layout/orgChart1"/>
    <dgm:cxn modelId="{362EDE4B-5F6F-4551-8C93-3FC2F0A5079D}" type="presParOf" srcId="{28EE8E8E-EBC5-454C-BED1-BBD70AFD0079}" destId="{640679CC-171B-4089-ACDB-CD833B64789D}" srcOrd="2" destOrd="0" presId="urn:microsoft.com/office/officeart/2005/8/layout/orgChart1"/>
    <dgm:cxn modelId="{EA8DF461-19D5-4877-942A-65DA88EBCF78}" type="presParOf" srcId="{61AF1083-0705-4D7F-B455-298478EAA71F}" destId="{E82A4CA3-FB94-4C28-A365-C29532C2BD5D}" srcOrd="6" destOrd="0" presId="urn:microsoft.com/office/officeart/2005/8/layout/orgChart1"/>
    <dgm:cxn modelId="{90F89E43-65AD-4C67-B8A3-C092548623C7}" type="presParOf" srcId="{61AF1083-0705-4D7F-B455-298478EAA71F}" destId="{B9D7338E-502E-4055-B374-899DA330FC80}" srcOrd="7" destOrd="0" presId="urn:microsoft.com/office/officeart/2005/8/layout/orgChart1"/>
    <dgm:cxn modelId="{0140D7B8-9491-4D67-94C1-2983584C17F3}" type="presParOf" srcId="{B9D7338E-502E-4055-B374-899DA330FC80}" destId="{218FD9BC-D885-42FF-B2DD-6843211487D3}" srcOrd="0" destOrd="0" presId="urn:microsoft.com/office/officeart/2005/8/layout/orgChart1"/>
    <dgm:cxn modelId="{2A3D2C7E-5E4D-46AA-837E-D4E842972CEF}" type="presParOf" srcId="{218FD9BC-D885-42FF-B2DD-6843211487D3}" destId="{6FED7B6D-620D-4716-AAB3-107BE1B571CC}" srcOrd="0" destOrd="0" presId="urn:microsoft.com/office/officeart/2005/8/layout/orgChart1"/>
    <dgm:cxn modelId="{97C4C2E6-D65F-4920-959E-1F60D35FBDD2}" type="presParOf" srcId="{218FD9BC-D885-42FF-B2DD-6843211487D3}" destId="{3E5A7E18-C84A-47FE-8C51-8B28B178B61F}" srcOrd="1" destOrd="0" presId="urn:microsoft.com/office/officeart/2005/8/layout/orgChart1"/>
    <dgm:cxn modelId="{3A31A8DE-AC27-4881-878B-0CD5A940E4C0}" type="presParOf" srcId="{B9D7338E-502E-4055-B374-899DA330FC80}" destId="{7B99BAE6-CB82-4644-941A-CA531004A8E7}" srcOrd="1" destOrd="0" presId="urn:microsoft.com/office/officeart/2005/8/layout/orgChart1"/>
    <dgm:cxn modelId="{83E5A1A4-E6A2-4BA1-8E3E-15588587826E}" type="presParOf" srcId="{B9D7338E-502E-4055-B374-899DA330FC80}" destId="{C892EA52-FD35-4E36-82AF-51BB5C1D620D}" srcOrd="2" destOrd="0" presId="urn:microsoft.com/office/officeart/2005/8/layout/orgChart1"/>
    <dgm:cxn modelId="{A4929277-1B4B-492E-BE5C-0E34789B0865}" type="presParOf" srcId="{61AF1083-0705-4D7F-B455-298478EAA71F}" destId="{C0B631BA-47D3-4B52-A329-4E30B7464A60}" srcOrd="8" destOrd="0" presId="urn:microsoft.com/office/officeart/2005/8/layout/orgChart1"/>
    <dgm:cxn modelId="{44D3FA6C-7487-4B2B-B9E2-414E23BE7764}" type="presParOf" srcId="{61AF1083-0705-4D7F-B455-298478EAA71F}" destId="{11315388-307A-467B-AED9-9BEE401E64B5}" srcOrd="9" destOrd="0" presId="urn:microsoft.com/office/officeart/2005/8/layout/orgChart1"/>
    <dgm:cxn modelId="{0D7A7905-C933-49A3-BA42-C696A9B79AC8}" type="presParOf" srcId="{11315388-307A-467B-AED9-9BEE401E64B5}" destId="{4DB480E7-8EBA-4F38-92BA-8D2090571D75}" srcOrd="0" destOrd="0" presId="urn:microsoft.com/office/officeart/2005/8/layout/orgChart1"/>
    <dgm:cxn modelId="{42255DD4-6802-4164-9C11-371C34A7C04F}" type="presParOf" srcId="{4DB480E7-8EBA-4F38-92BA-8D2090571D75}" destId="{CA8724B8-8234-45A3-BF7B-F83B4BE182AD}" srcOrd="0" destOrd="0" presId="urn:microsoft.com/office/officeart/2005/8/layout/orgChart1"/>
    <dgm:cxn modelId="{6B634C46-FF99-480F-AE90-029D1CC5FCB0}" type="presParOf" srcId="{4DB480E7-8EBA-4F38-92BA-8D2090571D75}" destId="{932135E0-7CD2-4401-8F90-5CCF4A50D56B}" srcOrd="1" destOrd="0" presId="urn:microsoft.com/office/officeart/2005/8/layout/orgChart1"/>
    <dgm:cxn modelId="{E77650E6-9688-4370-8C99-7355EB98876A}" type="presParOf" srcId="{11315388-307A-467B-AED9-9BEE401E64B5}" destId="{B5315B6B-8149-4BEF-9589-38C950777440}" srcOrd="1" destOrd="0" presId="urn:microsoft.com/office/officeart/2005/8/layout/orgChart1"/>
    <dgm:cxn modelId="{25D7DAF6-FB59-4F34-86F3-83AD68A53F25}" type="presParOf" srcId="{11315388-307A-467B-AED9-9BEE401E64B5}" destId="{125305D4-ACFB-437E-9A9D-1D0B1B5554E3}" srcOrd="2" destOrd="0" presId="urn:microsoft.com/office/officeart/2005/8/layout/orgChart1"/>
    <dgm:cxn modelId="{0305FBA4-ED44-4C13-BA81-96F8041C59EE}" type="presParOf" srcId="{39AFB20B-1F18-4E7F-961D-387017B141FE}" destId="{9F095674-1C94-4B5F-8303-59E14A5F33C5}" srcOrd="2" destOrd="0" presId="urn:microsoft.com/office/officeart/2005/8/layout/orgChart1"/>
    <dgm:cxn modelId="{77BE4BC6-B401-450E-AD9F-C5FACD194134}" type="presParOf" srcId="{17722820-281C-464D-9A62-493760D37131}" destId="{A4D79749-C485-453E-8EE8-3B0B3DDE3E79}" srcOrd="2" destOrd="0" presId="urn:microsoft.com/office/officeart/2005/8/layout/orgChart1"/>
    <dgm:cxn modelId="{3454B937-71D1-4F75-84E7-6C50647CEB7B}" type="presParOf" srcId="{B3AFD7E9-A18F-442F-81B6-3DAB3E501B8C}" destId="{9A051F88-22E7-4097-952E-DE4714F4033A}" srcOrd="2" destOrd="0" presId="urn:microsoft.com/office/officeart/2005/8/layout/orgChart1"/>
    <dgm:cxn modelId="{1B49F90D-AE14-40C3-B523-88353265F718}" type="presParOf" srcId="{B3AFD7E9-A18F-442F-81B6-3DAB3E501B8C}" destId="{F68D241E-B044-47D0-9C2A-7D8D0D56B6D6}" srcOrd="3" destOrd="0" presId="urn:microsoft.com/office/officeart/2005/8/layout/orgChart1"/>
    <dgm:cxn modelId="{02F5CF45-F66B-413C-8C0A-A3805842E174}" type="presParOf" srcId="{F68D241E-B044-47D0-9C2A-7D8D0D56B6D6}" destId="{9AEE11EE-752B-4495-918B-E225C2CEB32B}" srcOrd="0" destOrd="0" presId="urn:microsoft.com/office/officeart/2005/8/layout/orgChart1"/>
    <dgm:cxn modelId="{EA6ADA1F-9E9F-444D-B1E3-2407FA1D835C}" type="presParOf" srcId="{9AEE11EE-752B-4495-918B-E225C2CEB32B}" destId="{46BEFA71-B180-4931-9AA3-9129FE01C89A}" srcOrd="0" destOrd="0" presId="urn:microsoft.com/office/officeart/2005/8/layout/orgChart1"/>
    <dgm:cxn modelId="{EE860BF6-B145-45AC-AF89-CA70BB46AD97}" type="presParOf" srcId="{9AEE11EE-752B-4495-918B-E225C2CEB32B}" destId="{53F7BB8B-7CCC-4DAE-9F81-D4A239B13E97}" srcOrd="1" destOrd="0" presId="urn:microsoft.com/office/officeart/2005/8/layout/orgChart1"/>
    <dgm:cxn modelId="{E1589B2F-179D-4A03-B0D4-C9C5562BD833}" type="presParOf" srcId="{F68D241E-B044-47D0-9C2A-7D8D0D56B6D6}" destId="{2F8EC56F-3305-461E-B61B-81F31B6CEEA2}" srcOrd="1" destOrd="0" presId="urn:microsoft.com/office/officeart/2005/8/layout/orgChart1"/>
    <dgm:cxn modelId="{4B637044-01CD-417A-AFEA-D9A175900721}" type="presParOf" srcId="{2F8EC56F-3305-461E-B61B-81F31B6CEEA2}" destId="{119ECC17-EEF2-414C-8107-908C91D3D423}" srcOrd="0" destOrd="0" presId="urn:microsoft.com/office/officeart/2005/8/layout/orgChart1"/>
    <dgm:cxn modelId="{F6C5A3E6-2F58-4456-BF5F-1A9277488D63}" type="presParOf" srcId="{2F8EC56F-3305-461E-B61B-81F31B6CEEA2}" destId="{29EE043E-0E02-488E-8629-8EAF4F1F3A2D}" srcOrd="1" destOrd="0" presId="urn:microsoft.com/office/officeart/2005/8/layout/orgChart1"/>
    <dgm:cxn modelId="{C3C35B43-B479-46D6-AF3E-E9638DF8D029}" type="presParOf" srcId="{29EE043E-0E02-488E-8629-8EAF4F1F3A2D}" destId="{7ABBA9D0-CBD3-4483-BC9D-18F652994B6D}" srcOrd="0" destOrd="0" presId="urn:microsoft.com/office/officeart/2005/8/layout/orgChart1"/>
    <dgm:cxn modelId="{5E149634-8406-426E-9C83-052DA3CE010A}" type="presParOf" srcId="{7ABBA9D0-CBD3-4483-BC9D-18F652994B6D}" destId="{402BE4F0-D45A-41F0-9938-963CC988A063}" srcOrd="0" destOrd="0" presId="urn:microsoft.com/office/officeart/2005/8/layout/orgChart1"/>
    <dgm:cxn modelId="{4E654231-3C7D-469C-8864-8FB97800D94F}" type="presParOf" srcId="{7ABBA9D0-CBD3-4483-BC9D-18F652994B6D}" destId="{F175653E-8643-4557-8985-2DF8E6A8A21F}" srcOrd="1" destOrd="0" presId="urn:microsoft.com/office/officeart/2005/8/layout/orgChart1"/>
    <dgm:cxn modelId="{0C65DE28-BF3C-405C-8D42-77D9BBDCB933}" type="presParOf" srcId="{29EE043E-0E02-488E-8629-8EAF4F1F3A2D}" destId="{53077616-2FC7-46EA-B696-B793811D4976}" srcOrd="1" destOrd="0" presId="urn:microsoft.com/office/officeart/2005/8/layout/orgChart1"/>
    <dgm:cxn modelId="{B9C9BC1C-0A99-43BE-93FF-DF0BB16865FF}" type="presParOf" srcId="{29EE043E-0E02-488E-8629-8EAF4F1F3A2D}" destId="{2BF5C695-E06C-403C-A637-3B1C61D88544}" srcOrd="2" destOrd="0" presId="urn:microsoft.com/office/officeart/2005/8/layout/orgChart1"/>
    <dgm:cxn modelId="{A9714037-A0CD-4885-B6B0-782A2CF47705}" type="presParOf" srcId="{2F8EC56F-3305-461E-B61B-81F31B6CEEA2}" destId="{247F9B84-EFB3-41C7-BA13-2CE799691288}" srcOrd="2" destOrd="0" presId="urn:microsoft.com/office/officeart/2005/8/layout/orgChart1"/>
    <dgm:cxn modelId="{A89BAF4C-7C69-4FE7-A8FA-D39BD5F345A5}" type="presParOf" srcId="{2F8EC56F-3305-461E-B61B-81F31B6CEEA2}" destId="{F7D122FE-DAEE-488E-A001-791E4D8076BF}" srcOrd="3" destOrd="0" presId="urn:microsoft.com/office/officeart/2005/8/layout/orgChart1"/>
    <dgm:cxn modelId="{F2E87B00-6850-4B54-831A-1C677B05C9F5}" type="presParOf" srcId="{F7D122FE-DAEE-488E-A001-791E4D8076BF}" destId="{8C8408B8-7540-4462-8F66-C21575B77818}" srcOrd="0" destOrd="0" presId="urn:microsoft.com/office/officeart/2005/8/layout/orgChart1"/>
    <dgm:cxn modelId="{1D7D72D3-CF5D-4060-A9E0-981CED7E9906}" type="presParOf" srcId="{8C8408B8-7540-4462-8F66-C21575B77818}" destId="{A6ECAF66-39F0-4ACF-92DC-34D425966F75}" srcOrd="0" destOrd="0" presId="urn:microsoft.com/office/officeart/2005/8/layout/orgChart1"/>
    <dgm:cxn modelId="{BB7E1852-6D5C-4A6E-915B-C126D9513E48}" type="presParOf" srcId="{8C8408B8-7540-4462-8F66-C21575B77818}" destId="{99285D0A-A7D2-4092-8DFA-3B5FD03CEDE7}" srcOrd="1" destOrd="0" presId="urn:microsoft.com/office/officeart/2005/8/layout/orgChart1"/>
    <dgm:cxn modelId="{F8F51D18-8DFA-4928-B0EC-0C51062FC5BC}" type="presParOf" srcId="{F7D122FE-DAEE-488E-A001-791E4D8076BF}" destId="{F8B20BDD-5B60-482F-AB12-D2F5DA7A3EDD}" srcOrd="1" destOrd="0" presId="urn:microsoft.com/office/officeart/2005/8/layout/orgChart1"/>
    <dgm:cxn modelId="{500CB6FF-EA31-49A6-8584-C3A774CBB13F}" type="presParOf" srcId="{F7D122FE-DAEE-488E-A001-791E4D8076BF}" destId="{6EB71EA1-E3CD-4532-A126-975A56561A36}" srcOrd="2" destOrd="0" presId="urn:microsoft.com/office/officeart/2005/8/layout/orgChart1"/>
    <dgm:cxn modelId="{095C21BC-7EEE-4E45-A357-F7AF7D20B436}" type="presParOf" srcId="{2F8EC56F-3305-461E-B61B-81F31B6CEEA2}" destId="{0F51436A-F434-4E43-B906-2DD003329EE7}" srcOrd="4" destOrd="0" presId="urn:microsoft.com/office/officeart/2005/8/layout/orgChart1"/>
    <dgm:cxn modelId="{823F9DA7-0A4A-444D-B6D3-681AF47D3FC2}" type="presParOf" srcId="{2F8EC56F-3305-461E-B61B-81F31B6CEEA2}" destId="{CCD193DF-2AD8-4E94-945F-8FB4835EBFB6}" srcOrd="5" destOrd="0" presId="urn:microsoft.com/office/officeart/2005/8/layout/orgChart1"/>
    <dgm:cxn modelId="{D8D00A13-FB56-4DB9-A42B-252DA5610334}" type="presParOf" srcId="{CCD193DF-2AD8-4E94-945F-8FB4835EBFB6}" destId="{2C0B9159-992A-4DBC-B914-AD25DD3D05F2}" srcOrd="0" destOrd="0" presId="urn:microsoft.com/office/officeart/2005/8/layout/orgChart1"/>
    <dgm:cxn modelId="{E33FBE84-1E4F-45E8-A437-E6B5904D30F1}" type="presParOf" srcId="{2C0B9159-992A-4DBC-B914-AD25DD3D05F2}" destId="{DC346950-6B28-4143-B34D-5B2EF1B1BD4E}" srcOrd="0" destOrd="0" presId="urn:microsoft.com/office/officeart/2005/8/layout/orgChart1"/>
    <dgm:cxn modelId="{71E82EC5-7E47-4347-90E9-95F75C4A58F1}" type="presParOf" srcId="{2C0B9159-992A-4DBC-B914-AD25DD3D05F2}" destId="{5F3A0659-E96B-4F6C-A6F6-D42C2AFC7DAD}" srcOrd="1" destOrd="0" presId="urn:microsoft.com/office/officeart/2005/8/layout/orgChart1"/>
    <dgm:cxn modelId="{9EBF264E-72C0-48FD-BC73-1C99FE1ABC9D}" type="presParOf" srcId="{CCD193DF-2AD8-4E94-945F-8FB4835EBFB6}" destId="{CB4A16B5-BE74-4CC9-B520-290EAD806B03}" srcOrd="1" destOrd="0" presId="urn:microsoft.com/office/officeart/2005/8/layout/orgChart1"/>
    <dgm:cxn modelId="{F770FA57-C2EC-4667-975F-654D5A9580F6}" type="presParOf" srcId="{CCD193DF-2AD8-4E94-945F-8FB4835EBFB6}" destId="{4D22C794-4B94-475F-ABA4-D3AC5E319704}" srcOrd="2" destOrd="0" presId="urn:microsoft.com/office/officeart/2005/8/layout/orgChart1"/>
    <dgm:cxn modelId="{0DAA96EC-C4C0-4702-9675-5730481A9724}" type="presParOf" srcId="{2F8EC56F-3305-461E-B61B-81F31B6CEEA2}" destId="{A884C606-0273-4ADC-8284-D76B048F599C}" srcOrd="6" destOrd="0" presId="urn:microsoft.com/office/officeart/2005/8/layout/orgChart1"/>
    <dgm:cxn modelId="{C25EA5B8-DEBD-4A7A-9DCE-5E4BD5B40F60}" type="presParOf" srcId="{2F8EC56F-3305-461E-B61B-81F31B6CEEA2}" destId="{2B746955-5F86-4F5D-A995-23E64BEA2617}" srcOrd="7" destOrd="0" presId="urn:microsoft.com/office/officeart/2005/8/layout/orgChart1"/>
    <dgm:cxn modelId="{FBE41C32-7D98-4DBE-8D9D-B915F9528E71}" type="presParOf" srcId="{2B746955-5F86-4F5D-A995-23E64BEA2617}" destId="{FC11C2AF-0CA4-41F5-9A5B-BB54BE046109}" srcOrd="0" destOrd="0" presId="urn:microsoft.com/office/officeart/2005/8/layout/orgChart1"/>
    <dgm:cxn modelId="{A712F296-A60C-49D0-A821-AE7FE952BE3F}" type="presParOf" srcId="{FC11C2AF-0CA4-41F5-9A5B-BB54BE046109}" destId="{1B19B690-9D5B-4D68-B12B-30F5C6D686F2}" srcOrd="0" destOrd="0" presId="urn:microsoft.com/office/officeart/2005/8/layout/orgChart1"/>
    <dgm:cxn modelId="{1DA6388D-5B27-4D51-9FEC-4902D1483305}" type="presParOf" srcId="{FC11C2AF-0CA4-41F5-9A5B-BB54BE046109}" destId="{A75F4901-F39F-4AB2-838C-5E4B91BD2485}" srcOrd="1" destOrd="0" presId="urn:microsoft.com/office/officeart/2005/8/layout/orgChart1"/>
    <dgm:cxn modelId="{7FE2C560-92DE-42FC-B7CE-31528EDAFA29}" type="presParOf" srcId="{2B746955-5F86-4F5D-A995-23E64BEA2617}" destId="{785E1DAB-2545-421F-9686-8483EA05F674}" srcOrd="1" destOrd="0" presId="urn:microsoft.com/office/officeart/2005/8/layout/orgChart1"/>
    <dgm:cxn modelId="{2B787B63-B275-4896-B5D7-370C31AF5CF4}" type="presParOf" srcId="{2B746955-5F86-4F5D-A995-23E64BEA2617}" destId="{C37463EE-F065-4CEB-A0D9-7BF4675402B9}" srcOrd="2" destOrd="0" presId="urn:microsoft.com/office/officeart/2005/8/layout/orgChart1"/>
    <dgm:cxn modelId="{9079503B-F6FC-4FD5-9ECE-09E811CEE4C9}" type="presParOf" srcId="{F68D241E-B044-47D0-9C2A-7D8D0D56B6D6}" destId="{0EAB81CD-A68A-4438-9E84-025B54A16928}" srcOrd="2" destOrd="0" presId="urn:microsoft.com/office/officeart/2005/8/layout/orgChart1"/>
    <dgm:cxn modelId="{EFF7A20D-AC63-4775-ABEA-5D463CD38C42}" type="presParOf" srcId="{68CDD78E-045B-496D-9836-5900712ABFE9}" destId="{7EAFA890-14BB-4974-84C9-AEBCE2D81B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9AA71-1C54-4EE4-9EFB-FAEA38D48224}">
      <dsp:nvSpPr>
        <dsp:cNvPr id="0" name=""/>
        <dsp:cNvSpPr/>
      </dsp:nvSpPr>
      <dsp:spPr>
        <a:xfrm>
          <a:off x="5249490" y="389816"/>
          <a:ext cx="1986855" cy="198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Catagen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2-3 weeks</a:t>
          </a:r>
        </a:p>
      </dsp:txBody>
      <dsp:txXfrm>
        <a:off x="5249490" y="389816"/>
        <a:ext cx="1986855" cy="1986855"/>
      </dsp:txXfrm>
    </dsp:sp>
    <dsp:sp modelId="{7192DE05-EE9B-4655-9DAA-363D1C09CB02}">
      <dsp:nvSpPr>
        <dsp:cNvPr id="0" name=""/>
        <dsp:cNvSpPr/>
      </dsp:nvSpPr>
      <dsp:spPr>
        <a:xfrm>
          <a:off x="2222867" y="-1183"/>
          <a:ext cx="4698265" cy="4698265"/>
        </a:xfrm>
        <a:prstGeom prst="circularArrow">
          <a:avLst>
            <a:gd name="adj1" fmla="val 8246"/>
            <a:gd name="adj2" fmla="val 575940"/>
            <a:gd name="adj3" fmla="val 2964667"/>
            <a:gd name="adj4" fmla="val 51179"/>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BC266-FF52-4FB5-87BF-389AE6F3FF5A}">
      <dsp:nvSpPr>
        <dsp:cNvPr id="0" name=""/>
        <dsp:cNvSpPr/>
      </dsp:nvSpPr>
      <dsp:spPr>
        <a:xfrm>
          <a:off x="3578572" y="3283931"/>
          <a:ext cx="1986855" cy="198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Telogen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2-3 months</a:t>
          </a:r>
        </a:p>
      </dsp:txBody>
      <dsp:txXfrm>
        <a:off x="3578572" y="3283931"/>
        <a:ext cx="1986855" cy="1986855"/>
      </dsp:txXfrm>
    </dsp:sp>
    <dsp:sp modelId="{DFBC0B23-7BEC-406C-8242-DD21B62846BF}">
      <dsp:nvSpPr>
        <dsp:cNvPr id="0" name=""/>
        <dsp:cNvSpPr/>
      </dsp:nvSpPr>
      <dsp:spPr>
        <a:xfrm>
          <a:off x="2222867" y="-1183"/>
          <a:ext cx="4698265" cy="4698265"/>
        </a:xfrm>
        <a:prstGeom prst="circularArrow">
          <a:avLst>
            <a:gd name="adj1" fmla="val 8246"/>
            <a:gd name="adj2" fmla="val 575940"/>
            <a:gd name="adj3" fmla="val 10172881"/>
            <a:gd name="adj4" fmla="val 7259394"/>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BD9F80-D8E8-4616-B31B-47718AC9EF29}">
      <dsp:nvSpPr>
        <dsp:cNvPr id="0" name=""/>
        <dsp:cNvSpPr/>
      </dsp:nvSpPr>
      <dsp:spPr>
        <a:xfrm>
          <a:off x="1907654" y="389816"/>
          <a:ext cx="1986855" cy="1986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Anagen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900" b="0" i="0" u="none" strike="noStrike" kern="1200" cap="none" normalizeH="0" baseline="0">
              <a:ln>
                <a:noFill/>
              </a:ln>
              <a:solidFill>
                <a:schemeClr val="bg1"/>
              </a:solidFill>
              <a:effectLst/>
              <a:latin typeface="Arial" panose="020B0604020202020204" pitchFamily="34" charset="0"/>
              <a:cs typeface="Arial" panose="020B0604020202020204" pitchFamily="34" charset="0"/>
            </a:rPr>
            <a:t>2-6 years</a:t>
          </a:r>
        </a:p>
      </dsp:txBody>
      <dsp:txXfrm>
        <a:off x="1907654" y="389816"/>
        <a:ext cx="1986855" cy="1986855"/>
      </dsp:txXfrm>
    </dsp:sp>
    <dsp:sp modelId="{8CA6A543-A8AE-4746-A589-2E92E9C2F444}">
      <dsp:nvSpPr>
        <dsp:cNvPr id="0" name=""/>
        <dsp:cNvSpPr/>
      </dsp:nvSpPr>
      <dsp:spPr>
        <a:xfrm>
          <a:off x="2222867" y="-1183"/>
          <a:ext cx="4698265" cy="4698265"/>
        </a:xfrm>
        <a:prstGeom prst="circularArrow">
          <a:avLst>
            <a:gd name="adj1" fmla="val 8246"/>
            <a:gd name="adj2" fmla="val 575940"/>
            <a:gd name="adj3" fmla="val 16857478"/>
            <a:gd name="adj4" fmla="val 14966582"/>
            <a:gd name="adj5" fmla="val 9621"/>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84C606-0273-4ADC-8284-D76B048F599C}">
      <dsp:nvSpPr>
        <dsp:cNvPr id="0" name=""/>
        <dsp:cNvSpPr/>
      </dsp:nvSpPr>
      <dsp:spPr>
        <a:xfrm>
          <a:off x="5195167" y="1417657"/>
          <a:ext cx="175742" cy="3034479"/>
        </a:xfrm>
        <a:custGeom>
          <a:avLst/>
          <a:gdLst/>
          <a:ahLst/>
          <a:cxnLst/>
          <a:rect l="0" t="0" r="0" b="0"/>
          <a:pathLst>
            <a:path>
              <a:moveTo>
                <a:pt x="0" y="0"/>
              </a:moveTo>
              <a:lnTo>
                <a:pt x="0" y="3034479"/>
              </a:lnTo>
              <a:lnTo>
                <a:pt x="175742" y="30344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51436A-F434-4E43-B906-2DD003329EE7}">
      <dsp:nvSpPr>
        <dsp:cNvPr id="0" name=""/>
        <dsp:cNvSpPr/>
      </dsp:nvSpPr>
      <dsp:spPr>
        <a:xfrm>
          <a:off x="5195167" y="1417657"/>
          <a:ext cx="175742" cy="2202633"/>
        </a:xfrm>
        <a:custGeom>
          <a:avLst/>
          <a:gdLst/>
          <a:ahLst/>
          <a:cxnLst/>
          <a:rect l="0" t="0" r="0" b="0"/>
          <a:pathLst>
            <a:path>
              <a:moveTo>
                <a:pt x="0" y="0"/>
              </a:moveTo>
              <a:lnTo>
                <a:pt x="0" y="2202633"/>
              </a:lnTo>
              <a:lnTo>
                <a:pt x="175742" y="2202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7F9B84-EFB3-41C7-BA13-2CE799691288}">
      <dsp:nvSpPr>
        <dsp:cNvPr id="0" name=""/>
        <dsp:cNvSpPr/>
      </dsp:nvSpPr>
      <dsp:spPr>
        <a:xfrm>
          <a:off x="5195167" y="1417657"/>
          <a:ext cx="175742" cy="1370787"/>
        </a:xfrm>
        <a:custGeom>
          <a:avLst/>
          <a:gdLst/>
          <a:ahLst/>
          <a:cxnLst/>
          <a:rect l="0" t="0" r="0" b="0"/>
          <a:pathLst>
            <a:path>
              <a:moveTo>
                <a:pt x="0" y="0"/>
              </a:moveTo>
              <a:lnTo>
                <a:pt x="0" y="1370787"/>
              </a:lnTo>
              <a:lnTo>
                <a:pt x="175742" y="13707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9ECC17-EEF2-414C-8107-908C91D3D423}">
      <dsp:nvSpPr>
        <dsp:cNvPr id="0" name=""/>
        <dsp:cNvSpPr/>
      </dsp:nvSpPr>
      <dsp:spPr>
        <a:xfrm>
          <a:off x="5195167" y="1417657"/>
          <a:ext cx="175742" cy="538942"/>
        </a:xfrm>
        <a:custGeom>
          <a:avLst/>
          <a:gdLst/>
          <a:ahLst/>
          <a:cxnLst/>
          <a:rect l="0" t="0" r="0" b="0"/>
          <a:pathLst>
            <a:path>
              <a:moveTo>
                <a:pt x="0" y="0"/>
              </a:moveTo>
              <a:lnTo>
                <a:pt x="0" y="538942"/>
              </a:lnTo>
              <a:lnTo>
                <a:pt x="175742" y="538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A051F88-22E7-4097-952E-DE4714F4033A}">
      <dsp:nvSpPr>
        <dsp:cNvPr id="0" name=""/>
        <dsp:cNvSpPr/>
      </dsp:nvSpPr>
      <dsp:spPr>
        <a:xfrm>
          <a:off x="4600573" y="585812"/>
          <a:ext cx="1063239" cy="246038"/>
        </a:xfrm>
        <a:custGeom>
          <a:avLst/>
          <a:gdLst/>
          <a:ahLst/>
          <a:cxnLst/>
          <a:rect l="0" t="0" r="0" b="0"/>
          <a:pathLst>
            <a:path>
              <a:moveTo>
                <a:pt x="0" y="0"/>
              </a:moveTo>
              <a:lnTo>
                <a:pt x="0" y="123019"/>
              </a:lnTo>
              <a:lnTo>
                <a:pt x="1063239" y="123019"/>
              </a:lnTo>
              <a:lnTo>
                <a:pt x="1063239" y="246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B631BA-47D3-4B52-A329-4E30B7464A60}">
      <dsp:nvSpPr>
        <dsp:cNvPr id="0" name=""/>
        <dsp:cNvSpPr/>
      </dsp:nvSpPr>
      <dsp:spPr>
        <a:xfrm>
          <a:off x="3777515" y="2249503"/>
          <a:ext cx="175742" cy="3866324"/>
        </a:xfrm>
        <a:custGeom>
          <a:avLst/>
          <a:gdLst/>
          <a:ahLst/>
          <a:cxnLst/>
          <a:rect l="0" t="0" r="0" b="0"/>
          <a:pathLst>
            <a:path>
              <a:moveTo>
                <a:pt x="0" y="0"/>
              </a:moveTo>
              <a:lnTo>
                <a:pt x="0" y="3866324"/>
              </a:lnTo>
              <a:lnTo>
                <a:pt x="175742" y="3866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2A4CA3-FB94-4C28-A365-C29532C2BD5D}">
      <dsp:nvSpPr>
        <dsp:cNvPr id="0" name=""/>
        <dsp:cNvSpPr/>
      </dsp:nvSpPr>
      <dsp:spPr>
        <a:xfrm>
          <a:off x="3777515" y="2249503"/>
          <a:ext cx="175742" cy="3034479"/>
        </a:xfrm>
        <a:custGeom>
          <a:avLst/>
          <a:gdLst/>
          <a:ahLst/>
          <a:cxnLst/>
          <a:rect l="0" t="0" r="0" b="0"/>
          <a:pathLst>
            <a:path>
              <a:moveTo>
                <a:pt x="0" y="0"/>
              </a:moveTo>
              <a:lnTo>
                <a:pt x="0" y="3034479"/>
              </a:lnTo>
              <a:lnTo>
                <a:pt x="175742" y="303447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B4F863-1FB7-4DEF-BDD1-2E85F3F801C8}">
      <dsp:nvSpPr>
        <dsp:cNvPr id="0" name=""/>
        <dsp:cNvSpPr/>
      </dsp:nvSpPr>
      <dsp:spPr>
        <a:xfrm>
          <a:off x="3777515" y="2249503"/>
          <a:ext cx="175742" cy="2202633"/>
        </a:xfrm>
        <a:custGeom>
          <a:avLst/>
          <a:gdLst/>
          <a:ahLst/>
          <a:cxnLst/>
          <a:rect l="0" t="0" r="0" b="0"/>
          <a:pathLst>
            <a:path>
              <a:moveTo>
                <a:pt x="0" y="0"/>
              </a:moveTo>
              <a:lnTo>
                <a:pt x="0" y="2202633"/>
              </a:lnTo>
              <a:lnTo>
                <a:pt x="175742" y="2202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00B872-A049-423F-870A-F257F1B0246C}">
      <dsp:nvSpPr>
        <dsp:cNvPr id="0" name=""/>
        <dsp:cNvSpPr/>
      </dsp:nvSpPr>
      <dsp:spPr>
        <a:xfrm>
          <a:off x="3777515" y="2249503"/>
          <a:ext cx="175742" cy="1370787"/>
        </a:xfrm>
        <a:custGeom>
          <a:avLst/>
          <a:gdLst/>
          <a:ahLst/>
          <a:cxnLst/>
          <a:rect l="0" t="0" r="0" b="0"/>
          <a:pathLst>
            <a:path>
              <a:moveTo>
                <a:pt x="0" y="0"/>
              </a:moveTo>
              <a:lnTo>
                <a:pt x="0" y="1370787"/>
              </a:lnTo>
              <a:lnTo>
                <a:pt x="175742" y="13707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7976CF-ACB2-468F-BDE4-A14245F5BE2B}">
      <dsp:nvSpPr>
        <dsp:cNvPr id="0" name=""/>
        <dsp:cNvSpPr/>
      </dsp:nvSpPr>
      <dsp:spPr>
        <a:xfrm>
          <a:off x="3777515" y="2249503"/>
          <a:ext cx="175742" cy="538942"/>
        </a:xfrm>
        <a:custGeom>
          <a:avLst/>
          <a:gdLst/>
          <a:ahLst/>
          <a:cxnLst/>
          <a:rect l="0" t="0" r="0" b="0"/>
          <a:pathLst>
            <a:path>
              <a:moveTo>
                <a:pt x="0" y="0"/>
              </a:moveTo>
              <a:lnTo>
                <a:pt x="0" y="538942"/>
              </a:lnTo>
              <a:lnTo>
                <a:pt x="175742" y="538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8103C03-3C4C-4980-BF32-76C21CA8424E}">
      <dsp:nvSpPr>
        <dsp:cNvPr id="0" name=""/>
        <dsp:cNvSpPr/>
      </dsp:nvSpPr>
      <dsp:spPr>
        <a:xfrm>
          <a:off x="3537334" y="1417657"/>
          <a:ext cx="708826" cy="246038"/>
        </a:xfrm>
        <a:custGeom>
          <a:avLst/>
          <a:gdLst/>
          <a:ahLst/>
          <a:cxnLst/>
          <a:rect l="0" t="0" r="0" b="0"/>
          <a:pathLst>
            <a:path>
              <a:moveTo>
                <a:pt x="0" y="0"/>
              </a:moveTo>
              <a:lnTo>
                <a:pt x="0" y="123019"/>
              </a:lnTo>
              <a:lnTo>
                <a:pt x="708826" y="123019"/>
              </a:lnTo>
              <a:lnTo>
                <a:pt x="708826" y="2460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A75585-C9EA-4EA1-A5C8-F0601F90C235}">
      <dsp:nvSpPr>
        <dsp:cNvPr id="0" name=""/>
        <dsp:cNvSpPr/>
      </dsp:nvSpPr>
      <dsp:spPr>
        <a:xfrm>
          <a:off x="2359862" y="2249503"/>
          <a:ext cx="175742" cy="2202633"/>
        </a:xfrm>
        <a:custGeom>
          <a:avLst/>
          <a:gdLst/>
          <a:ahLst/>
          <a:cxnLst/>
          <a:rect l="0" t="0" r="0" b="0"/>
          <a:pathLst>
            <a:path>
              <a:moveTo>
                <a:pt x="0" y="0"/>
              </a:moveTo>
              <a:lnTo>
                <a:pt x="0" y="2202633"/>
              </a:lnTo>
              <a:lnTo>
                <a:pt x="175742" y="22026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332B3F-2E21-4758-AA37-617ED56FCF2F}">
      <dsp:nvSpPr>
        <dsp:cNvPr id="0" name=""/>
        <dsp:cNvSpPr/>
      </dsp:nvSpPr>
      <dsp:spPr>
        <a:xfrm>
          <a:off x="2359862" y="2249503"/>
          <a:ext cx="175742" cy="1370787"/>
        </a:xfrm>
        <a:custGeom>
          <a:avLst/>
          <a:gdLst/>
          <a:ahLst/>
          <a:cxnLst/>
          <a:rect l="0" t="0" r="0" b="0"/>
          <a:pathLst>
            <a:path>
              <a:moveTo>
                <a:pt x="0" y="0"/>
              </a:moveTo>
              <a:lnTo>
                <a:pt x="0" y="1370787"/>
              </a:lnTo>
              <a:lnTo>
                <a:pt x="175742" y="137078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B52EA8-E7F2-432E-BA0C-A7E7516D1C9D}">
      <dsp:nvSpPr>
        <dsp:cNvPr id="0" name=""/>
        <dsp:cNvSpPr/>
      </dsp:nvSpPr>
      <dsp:spPr>
        <a:xfrm>
          <a:off x="2359862" y="2249503"/>
          <a:ext cx="175742" cy="538942"/>
        </a:xfrm>
        <a:custGeom>
          <a:avLst/>
          <a:gdLst/>
          <a:ahLst/>
          <a:cxnLst/>
          <a:rect l="0" t="0" r="0" b="0"/>
          <a:pathLst>
            <a:path>
              <a:moveTo>
                <a:pt x="0" y="0"/>
              </a:moveTo>
              <a:lnTo>
                <a:pt x="0" y="538942"/>
              </a:lnTo>
              <a:lnTo>
                <a:pt x="175742" y="5389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8DDB81-7D4B-4484-88C0-57253152C864}">
      <dsp:nvSpPr>
        <dsp:cNvPr id="0" name=""/>
        <dsp:cNvSpPr/>
      </dsp:nvSpPr>
      <dsp:spPr>
        <a:xfrm>
          <a:off x="2828508" y="1417657"/>
          <a:ext cx="708826" cy="246038"/>
        </a:xfrm>
        <a:custGeom>
          <a:avLst/>
          <a:gdLst/>
          <a:ahLst/>
          <a:cxnLst/>
          <a:rect l="0" t="0" r="0" b="0"/>
          <a:pathLst>
            <a:path>
              <a:moveTo>
                <a:pt x="708826" y="0"/>
              </a:moveTo>
              <a:lnTo>
                <a:pt x="708826" y="123019"/>
              </a:lnTo>
              <a:lnTo>
                <a:pt x="0" y="123019"/>
              </a:lnTo>
              <a:lnTo>
                <a:pt x="0" y="246038"/>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CBE47A-2ECD-4ADC-B9E4-0621621C5550}">
      <dsp:nvSpPr>
        <dsp:cNvPr id="0" name=""/>
        <dsp:cNvSpPr/>
      </dsp:nvSpPr>
      <dsp:spPr>
        <a:xfrm>
          <a:off x="3537334" y="585812"/>
          <a:ext cx="1063239" cy="246038"/>
        </a:xfrm>
        <a:custGeom>
          <a:avLst/>
          <a:gdLst/>
          <a:ahLst/>
          <a:cxnLst/>
          <a:rect l="0" t="0" r="0" b="0"/>
          <a:pathLst>
            <a:path>
              <a:moveTo>
                <a:pt x="1063239" y="0"/>
              </a:moveTo>
              <a:lnTo>
                <a:pt x="1063239" y="123019"/>
              </a:lnTo>
              <a:lnTo>
                <a:pt x="0" y="123019"/>
              </a:lnTo>
              <a:lnTo>
                <a:pt x="0" y="24603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43730FE-312B-4C59-9680-D67A202C7769}">
      <dsp:nvSpPr>
        <dsp:cNvPr id="0" name=""/>
        <dsp:cNvSpPr/>
      </dsp:nvSpPr>
      <dsp:spPr>
        <a:xfrm>
          <a:off x="4014767" y="5"/>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Alopecia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(Hair loss)</a:t>
          </a:r>
        </a:p>
      </dsp:txBody>
      <dsp:txXfrm>
        <a:off x="4014767" y="5"/>
        <a:ext cx="1171613" cy="585806"/>
      </dsp:txXfrm>
    </dsp:sp>
    <dsp:sp modelId="{42C47B1D-C6C7-4CBE-B512-148664957D09}">
      <dsp:nvSpPr>
        <dsp:cNvPr id="0" name=""/>
        <dsp:cNvSpPr/>
      </dsp:nvSpPr>
      <dsp:spPr>
        <a:xfrm>
          <a:off x="2951527" y="831851"/>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Non-scarring</a:t>
          </a:r>
        </a:p>
      </dsp:txBody>
      <dsp:txXfrm>
        <a:off x="2951527" y="831851"/>
        <a:ext cx="1171613" cy="585806"/>
      </dsp:txXfrm>
    </dsp:sp>
    <dsp:sp modelId="{A872C528-7AEA-474D-A15D-69D1828C0806}">
      <dsp:nvSpPr>
        <dsp:cNvPr id="0" name=""/>
        <dsp:cNvSpPr/>
      </dsp:nvSpPr>
      <dsp:spPr>
        <a:xfrm>
          <a:off x="2242701" y="1663696"/>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Generalized</a:t>
          </a:r>
        </a:p>
      </dsp:txBody>
      <dsp:txXfrm>
        <a:off x="2242701" y="1663696"/>
        <a:ext cx="1171613" cy="585806"/>
      </dsp:txXfrm>
    </dsp:sp>
    <dsp:sp modelId="{3F9A36DF-5CE9-4AD5-8574-79177C742223}">
      <dsp:nvSpPr>
        <dsp:cNvPr id="0" name=""/>
        <dsp:cNvSpPr/>
      </dsp:nvSpPr>
      <dsp:spPr>
        <a:xfrm>
          <a:off x="2535605" y="2495542"/>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Telogen effluvium</a:t>
          </a:r>
        </a:p>
      </dsp:txBody>
      <dsp:txXfrm>
        <a:off x="2535605" y="2495542"/>
        <a:ext cx="1171613" cy="585806"/>
      </dsp:txXfrm>
    </dsp:sp>
    <dsp:sp modelId="{37F5140B-3A01-46BC-8462-64D817E53FD5}">
      <dsp:nvSpPr>
        <dsp:cNvPr id="0" name=""/>
        <dsp:cNvSpPr/>
      </dsp:nvSpPr>
      <dsp:spPr>
        <a:xfrm>
          <a:off x="2535605" y="3327387"/>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Anagen effluvium</a:t>
          </a:r>
        </a:p>
      </dsp:txBody>
      <dsp:txXfrm>
        <a:off x="2535605" y="3327387"/>
        <a:ext cx="1171613" cy="585806"/>
      </dsp:txXfrm>
    </dsp:sp>
    <dsp:sp modelId="{32EC0BA9-0245-4BAA-A256-2DAA33D88094}">
      <dsp:nvSpPr>
        <dsp:cNvPr id="0" name=""/>
        <dsp:cNvSpPr/>
      </dsp:nvSpPr>
      <dsp:spPr>
        <a:xfrm>
          <a:off x="2535605" y="4159233"/>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Moth-eaten alopecia</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of secondary syphilis</a:t>
          </a:r>
        </a:p>
      </dsp:txBody>
      <dsp:txXfrm>
        <a:off x="2535605" y="4159233"/>
        <a:ext cx="1171613" cy="585806"/>
      </dsp:txXfrm>
    </dsp:sp>
    <dsp:sp modelId="{FAF94B8A-9B5C-459D-A346-C53F1466333B}">
      <dsp:nvSpPr>
        <dsp:cNvPr id="0" name=""/>
        <dsp:cNvSpPr/>
      </dsp:nvSpPr>
      <dsp:spPr>
        <a:xfrm>
          <a:off x="3660354" y="1663696"/>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Localized</a:t>
          </a:r>
        </a:p>
      </dsp:txBody>
      <dsp:txXfrm>
        <a:off x="3660354" y="1663696"/>
        <a:ext cx="1171613" cy="585806"/>
      </dsp:txXfrm>
    </dsp:sp>
    <dsp:sp modelId="{8AC9AC72-71D2-431B-97FF-7751ABBB1EAF}">
      <dsp:nvSpPr>
        <dsp:cNvPr id="0" name=""/>
        <dsp:cNvSpPr/>
      </dsp:nvSpPr>
      <dsp:spPr>
        <a:xfrm>
          <a:off x="3953257" y="2495542"/>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Androgenic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alopecia in men</a:t>
          </a:r>
        </a:p>
      </dsp:txBody>
      <dsp:txXfrm>
        <a:off x="3953257" y="2495542"/>
        <a:ext cx="1171613" cy="585806"/>
      </dsp:txXfrm>
    </dsp:sp>
    <dsp:sp modelId="{54424FAC-8090-4DBD-A16D-5F147C2C5CFE}">
      <dsp:nvSpPr>
        <dsp:cNvPr id="0" name=""/>
        <dsp:cNvSpPr/>
      </dsp:nvSpPr>
      <dsp:spPr>
        <a:xfrm>
          <a:off x="3953257" y="3327387"/>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endParaRPr>
        </a:p>
      </dsp:txBody>
      <dsp:txXfrm>
        <a:off x="3953257" y="3327387"/>
        <a:ext cx="1171613" cy="585806"/>
      </dsp:txXfrm>
    </dsp:sp>
    <dsp:sp modelId="{3971486E-D4AE-4626-AF2E-2798E95AD5A5}">
      <dsp:nvSpPr>
        <dsp:cNvPr id="0" name=""/>
        <dsp:cNvSpPr/>
      </dsp:nvSpPr>
      <dsp:spPr>
        <a:xfrm>
          <a:off x="3953257" y="4159233"/>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Alopecia areata</a:t>
          </a:r>
        </a:p>
      </dsp:txBody>
      <dsp:txXfrm>
        <a:off x="3953257" y="4159233"/>
        <a:ext cx="1171613" cy="585806"/>
      </dsp:txXfrm>
    </dsp:sp>
    <dsp:sp modelId="{6FED7B6D-620D-4716-AAB3-107BE1B571CC}">
      <dsp:nvSpPr>
        <dsp:cNvPr id="0" name=""/>
        <dsp:cNvSpPr/>
      </dsp:nvSpPr>
      <dsp:spPr>
        <a:xfrm>
          <a:off x="3953257" y="4991079"/>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Trichotillomania</a:t>
          </a:r>
        </a:p>
      </dsp:txBody>
      <dsp:txXfrm>
        <a:off x="3953257" y="4991079"/>
        <a:ext cx="1171613" cy="585806"/>
      </dsp:txXfrm>
    </dsp:sp>
    <dsp:sp modelId="{CA8724B8-8234-45A3-BF7B-F83B4BE182AD}">
      <dsp:nvSpPr>
        <dsp:cNvPr id="0" name=""/>
        <dsp:cNvSpPr/>
      </dsp:nvSpPr>
      <dsp:spPr>
        <a:xfrm>
          <a:off x="3953257" y="5822924"/>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Traction alopecia</a:t>
          </a:r>
        </a:p>
      </dsp:txBody>
      <dsp:txXfrm>
        <a:off x="3953257" y="5822924"/>
        <a:ext cx="1171613" cy="585806"/>
      </dsp:txXfrm>
    </dsp:sp>
    <dsp:sp modelId="{46BEFA71-B180-4931-9AA3-9129FE01C89A}">
      <dsp:nvSpPr>
        <dsp:cNvPr id="0" name=""/>
        <dsp:cNvSpPr/>
      </dsp:nvSpPr>
      <dsp:spPr>
        <a:xfrm>
          <a:off x="5078006" y="831851"/>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Scarring</a:t>
          </a:r>
        </a:p>
      </dsp:txBody>
      <dsp:txXfrm>
        <a:off x="5078006" y="831851"/>
        <a:ext cx="1171613" cy="585806"/>
      </dsp:txXfrm>
    </dsp:sp>
    <dsp:sp modelId="{402BE4F0-D45A-41F0-9938-963CC988A063}">
      <dsp:nvSpPr>
        <dsp:cNvPr id="0" name=""/>
        <dsp:cNvSpPr/>
      </dsp:nvSpPr>
      <dsp:spPr>
        <a:xfrm>
          <a:off x="5370909" y="1663696"/>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Primary inflammatory</a:t>
          </a:r>
        </a:p>
      </dsp:txBody>
      <dsp:txXfrm>
        <a:off x="5370909" y="1663696"/>
        <a:ext cx="1171613" cy="585806"/>
      </dsp:txXfrm>
    </dsp:sp>
    <dsp:sp modelId="{A6ECAF66-39F0-4ACF-92DC-34D425966F75}">
      <dsp:nvSpPr>
        <dsp:cNvPr id="0" name=""/>
        <dsp:cNvSpPr/>
      </dsp:nvSpPr>
      <dsp:spPr>
        <a:xfrm>
          <a:off x="5370909" y="2495542"/>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Infections</a:t>
          </a:r>
        </a:p>
      </dsp:txBody>
      <dsp:txXfrm>
        <a:off x="5370909" y="2495542"/>
        <a:ext cx="1171613" cy="585806"/>
      </dsp:txXfrm>
    </dsp:sp>
    <dsp:sp modelId="{DC346950-6B28-4143-B34D-5B2EF1B1BD4E}">
      <dsp:nvSpPr>
        <dsp:cNvPr id="0" name=""/>
        <dsp:cNvSpPr/>
      </dsp:nvSpPr>
      <dsp:spPr>
        <a:xfrm>
          <a:off x="5370909" y="3327387"/>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Traumatic</a:t>
          </a:r>
        </a:p>
      </dsp:txBody>
      <dsp:txXfrm>
        <a:off x="5370909" y="3327387"/>
        <a:ext cx="1171613" cy="585806"/>
      </dsp:txXfrm>
    </dsp:sp>
    <dsp:sp modelId="{1B19B690-9D5B-4D68-B12B-30F5C6D686F2}">
      <dsp:nvSpPr>
        <dsp:cNvPr id="0" name=""/>
        <dsp:cNvSpPr/>
      </dsp:nvSpPr>
      <dsp:spPr>
        <a:xfrm>
          <a:off x="5370909" y="4159233"/>
          <a:ext cx="1171613" cy="58580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kern="1200" cap="none" normalizeH="0" baseline="0">
              <a:ln>
                <a:noFill/>
              </a:ln>
              <a:solidFill>
                <a:schemeClr val="tx1"/>
              </a:solidFill>
              <a:effectLst/>
              <a:latin typeface="Arial" panose="020B0604020202020204" pitchFamily="34" charset="0"/>
              <a:cs typeface="Arial" panose="020B0604020202020204" pitchFamily="34" charset="0"/>
            </a:rPr>
            <a:t>Neoplastic</a:t>
          </a:r>
        </a:p>
      </dsp:txBody>
      <dsp:txXfrm>
        <a:off x="5370909" y="4159233"/>
        <a:ext cx="1171613" cy="585806"/>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D87E983-D5CF-4AAB-BC80-2E5ABCAD4B95}"/>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10243" name="Rectangle 3">
            <a:extLst>
              <a:ext uri="{FF2B5EF4-FFF2-40B4-BE49-F238E27FC236}">
                <a16:creationId xmlns:a16="http://schemas.microsoft.com/office/drawing/2014/main" id="{5C8AD3B9-7399-4D34-AC09-A0F1E468C427}"/>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cs typeface="Arial" charset="0"/>
              </a:defRPr>
            </a:lvl1pPr>
          </a:lstStyle>
          <a:p>
            <a:pPr>
              <a:defRPr/>
            </a:pPr>
            <a:endParaRPr lang="en-US"/>
          </a:p>
        </p:txBody>
      </p:sp>
      <p:sp>
        <p:nvSpPr>
          <p:cNvPr id="45060" name="Rectangle 4">
            <a:extLst>
              <a:ext uri="{FF2B5EF4-FFF2-40B4-BE49-F238E27FC236}">
                <a16:creationId xmlns:a16="http://schemas.microsoft.com/office/drawing/2014/main" id="{2D2C9EA3-ED91-47DC-B9F2-DC965C3371C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a:extLst>
              <a:ext uri="{FF2B5EF4-FFF2-40B4-BE49-F238E27FC236}">
                <a16:creationId xmlns:a16="http://schemas.microsoft.com/office/drawing/2014/main" id="{4F327EE6-A6DB-4B8C-9B67-379B436468E3}"/>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6BC668FE-7CEF-4D04-88E9-4AC902BD4F9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charset="0"/>
                <a:cs typeface="Arial" charset="0"/>
              </a:defRPr>
            </a:lvl1pPr>
          </a:lstStyle>
          <a:p>
            <a:pPr>
              <a:defRPr/>
            </a:pPr>
            <a:endParaRPr lang="en-US"/>
          </a:p>
        </p:txBody>
      </p:sp>
      <p:sp>
        <p:nvSpPr>
          <p:cNvPr id="10247" name="Rectangle 7">
            <a:extLst>
              <a:ext uri="{FF2B5EF4-FFF2-40B4-BE49-F238E27FC236}">
                <a16:creationId xmlns:a16="http://schemas.microsoft.com/office/drawing/2014/main" id="{5DA85C4E-E4BB-4EC2-AC98-C144B7E1D69F}"/>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F014CD60-51B1-4760-9691-3C97211A2A0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8EC6E6B-45EF-491D-BD6E-E2048E1078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FFDF1D1-C1B6-40D4-9A5A-7AB9B401656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A602D07-8DBD-4441-9AF7-FB61E2F50549}"/>
              </a:ext>
            </a:extLst>
          </p:cNvPr>
          <p:cNvSpPr>
            <a:spLocks noGrp="1" noChangeArrowheads="1"/>
          </p:cNvSpPr>
          <p:nvPr>
            <p:ph type="sldNum" sz="quarter" idx="12"/>
          </p:nvPr>
        </p:nvSpPr>
        <p:spPr>
          <a:ln/>
        </p:spPr>
        <p:txBody>
          <a:bodyPr/>
          <a:lstStyle>
            <a:lvl1pPr>
              <a:defRPr/>
            </a:lvl1pPr>
          </a:lstStyle>
          <a:p>
            <a:fld id="{01CC74E4-2E51-445D-9FBD-6607A6DC26ED}" type="slidenum">
              <a:rPr lang="en-US" altLang="en-US"/>
              <a:pPr/>
              <a:t>‹#›</a:t>
            </a:fld>
            <a:endParaRPr lang="en-US" altLang="en-US"/>
          </a:p>
        </p:txBody>
      </p:sp>
    </p:spTree>
    <p:extLst>
      <p:ext uri="{BB962C8B-B14F-4D97-AF65-F5344CB8AC3E}">
        <p14:creationId xmlns:p14="http://schemas.microsoft.com/office/powerpoint/2010/main" val="1806419864"/>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EC831BD-1217-45AC-9FAE-EF97B7B3767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42A19C-A641-4C8F-9874-08E3ED80CC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BD72065-F79C-45C4-A5DF-D381576C2ACA}"/>
              </a:ext>
            </a:extLst>
          </p:cNvPr>
          <p:cNvSpPr>
            <a:spLocks noGrp="1" noChangeArrowheads="1"/>
          </p:cNvSpPr>
          <p:nvPr>
            <p:ph type="sldNum" sz="quarter" idx="12"/>
          </p:nvPr>
        </p:nvSpPr>
        <p:spPr>
          <a:ln/>
        </p:spPr>
        <p:txBody>
          <a:bodyPr/>
          <a:lstStyle>
            <a:lvl1pPr>
              <a:defRPr/>
            </a:lvl1pPr>
          </a:lstStyle>
          <a:p>
            <a:fld id="{6F0AA272-8D68-4701-928A-50BA1FF3CBA6}" type="slidenum">
              <a:rPr lang="en-US" altLang="en-US"/>
              <a:pPr/>
              <a:t>‹#›</a:t>
            </a:fld>
            <a:endParaRPr lang="en-US" altLang="en-US"/>
          </a:p>
        </p:txBody>
      </p:sp>
    </p:spTree>
    <p:extLst>
      <p:ext uri="{BB962C8B-B14F-4D97-AF65-F5344CB8AC3E}">
        <p14:creationId xmlns:p14="http://schemas.microsoft.com/office/powerpoint/2010/main" val="3692831015"/>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E446DA-3F20-47AD-87CF-BFFE0B8AFF4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581557C-C8F2-4B2C-B011-5B381949EDB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C6336C4-27B7-452B-906F-CCD9687A1258}"/>
              </a:ext>
            </a:extLst>
          </p:cNvPr>
          <p:cNvSpPr>
            <a:spLocks noGrp="1" noChangeArrowheads="1"/>
          </p:cNvSpPr>
          <p:nvPr>
            <p:ph type="sldNum" sz="quarter" idx="12"/>
          </p:nvPr>
        </p:nvSpPr>
        <p:spPr>
          <a:ln/>
        </p:spPr>
        <p:txBody>
          <a:bodyPr/>
          <a:lstStyle>
            <a:lvl1pPr>
              <a:defRPr/>
            </a:lvl1pPr>
          </a:lstStyle>
          <a:p>
            <a:fld id="{39C486A6-1519-4FB5-9C15-B701682ABDEF}" type="slidenum">
              <a:rPr lang="en-US" altLang="en-US"/>
              <a:pPr/>
              <a:t>‹#›</a:t>
            </a:fld>
            <a:endParaRPr lang="en-US" altLang="en-US"/>
          </a:p>
        </p:txBody>
      </p:sp>
    </p:spTree>
    <p:extLst>
      <p:ext uri="{BB962C8B-B14F-4D97-AF65-F5344CB8AC3E}">
        <p14:creationId xmlns:p14="http://schemas.microsoft.com/office/powerpoint/2010/main" val="1540962171"/>
      </p:ext>
    </p:extLst>
  </p:cSld>
  <p:clrMapOvr>
    <a:masterClrMapping/>
  </p:clrMapOvr>
  <p:transition spd="slow">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891BC102-7F9A-4875-BC12-7E3FE0E5025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92BC660-FAA7-41A5-AF27-FE7D12DBB98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BE4E25-8771-4E08-B51D-EFABCFDBA3C1}"/>
              </a:ext>
            </a:extLst>
          </p:cNvPr>
          <p:cNvSpPr>
            <a:spLocks noGrp="1" noChangeArrowheads="1"/>
          </p:cNvSpPr>
          <p:nvPr>
            <p:ph type="sldNum" sz="quarter" idx="12"/>
          </p:nvPr>
        </p:nvSpPr>
        <p:spPr>
          <a:ln/>
        </p:spPr>
        <p:txBody>
          <a:bodyPr/>
          <a:lstStyle>
            <a:lvl1pPr>
              <a:defRPr/>
            </a:lvl1pPr>
          </a:lstStyle>
          <a:p>
            <a:fld id="{490DEAFB-3CDA-48F9-9D50-1FF8BD385D3C}" type="slidenum">
              <a:rPr lang="en-US" altLang="en-US"/>
              <a:pPr/>
              <a:t>‹#›</a:t>
            </a:fld>
            <a:endParaRPr lang="en-US" altLang="en-US"/>
          </a:p>
        </p:txBody>
      </p:sp>
    </p:spTree>
    <p:extLst>
      <p:ext uri="{BB962C8B-B14F-4D97-AF65-F5344CB8AC3E}">
        <p14:creationId xmlns:p14="http://schemas.microsoft.com/office/powerpoint/2010/main" val="1550012940"/>
      </p:ext>
    </p:extLst>
  </p:cSld>
  <p:clrMapOvr>
    <a:masterClrMapping/>
  </p:clrMapOvr>
  <p:transition spd="slow">
    <p:push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4398483D-DFC2-499F-B647-C7120C1A92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986EB06-F149-470D-99F3-D89F3FC2ED2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6ED08E-2ABB-4B68-8D75-724AA5EF33F7}"/>
              </a:ext>
            </a:extLst>
          </p:cNvPr>
          <p:cNvSpPr>
            <a:spLocks noGrp="1" noChangeArrowheads="1"/>
          </p:cNvSpPr>
          <p:nvPr>
            <p:ph type="sldNum" sz="quarter" idx="12"/>
          </p:nvPr>
        </p:nvSpPr>
        <p:spPr>
          <a:ln/>
        </p:spPr>
        <p:txBody>
          <a:bodyPr/>
          <a:lstStyle>
            <a:lvl1pPr>
              <a:defRPr/>
            </a:lvl1pPr>
          </a:lstStyle>
          <a:p>
            <a:fld id="{4705FCD3-7C5D-4BCF-A1C1-F490EAEA451B}" type="slidenum">
              <a:rPr lang="en-US" altLang="en-US"/>
              <a:pPr/>
              <a:t>‹#›</a:t>
            </a:fld>
            <a:endParaRPr lang="en-US" altLang="en-US"/>
          </a:p>
        </p:txBody>
      </p:sp>
    </p:spTree>
    <p:extLst>
      <p:ext uri="{BB962C8B-B14F-4D97-AF65-F5344CB8AC3E}">
        <p14:creationId xmlns:p14="http://schemas.microsoft.com/office/powerpoint/2010/main" val="982133500"/>
      </p:ext>
    </p:extLst>
  </p:cSld>
  <p:clrMapOvr>
    <a:masterClrMapping/>
  </p:clrMapOvr>
  <p:transition spd="slow">
    <p:push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6FF51A7-E58F-4F4F-BE32-51B6728E91E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C06A0B3-7F15-4DA0-B9E2-3452865BA9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273E405-8BF5-4071-85DB-27031D96A45A}"/>
              </a:ext>
            </a:extLst>
          </p:cNvPr>
          <p:cNvSpPr>
            <a:spLocks noGrp="1" noChangeArrowheads="1"/>
          </p:cNvSpPr>
          <p:nvPr>
            <p:ph type="sldNum" sz="quarter" idx="12"/>
          </p:nvPr>
        </p:nvSpPr>
        <p:spPr>
          <a:ln/>
        </p:spPr>
        <p:txBody>
          <a:bodyPr/>
          <a:lstStyle>
            <a:lvl1pPr>
              <a:defRPr/>
            </a:lvl1pPr>
          </a:lstStyle>
          <a:p>
            <a:fld id="{4DBF2809-C427-44F3-98A0-0CD18DFF7C65}" type="slidenum">
              <a:rPr lang="en-US" altLang="en-US"/>
              <a:pPr/>
              <a:t>‹#›</a:t>
            </a:fld>
            <a:endParaRPr lang="en-US" altLang="en-US"/>
          </a:p>
        </p:txBody>
      </p:sp>
    </p:spTree>
    <p:extLst>
      <p:ext uri="{BB962C8B-B14F-4D97-AF65-F5344CB8AC3E}">
        <p14:creationId xmlns:p14="http://schemas.microsoft.com/office/powerpoint/2010/main" val="1932594081"/>
      </p:ext>
    </p:extLst>
  </p:cSld>
  <p:clrMapOvr>
    <a:masterClrMapping/>
  </p:clrMapOvr>
  <p:transition spd="slow">
    <p:push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3D6C4CA-37BC-4A6A-B967-5E37DC73AA2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58A63A-65CD-457C-924C-82D96C068D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B448408-9046-43E9-98DF-E7448439A42F}"/>
              </a:ext>
            </a:extLst>
          </p:cNvPr>
          <p:cNvSpPr>
            <a:spLocks noGrp="1" noChangeArrowheads="1"/>
          </p:cNvSpPr>
          <p:nvPr>
            <p:ph type="sldNum" sz="quarter" idx="12"/>
          </p:nvPr>
        </p:nvSpPr>
        <p:spPr>
          <a:ln/>
        </p:spPr>
        <p:txBody>
          <a:bodyPr/>
          <a:lstStyle>
            <a:lvl1pPr>
              <a:defRPr/>
            </a:lvl1pPr>
          </a:lstStyle>
          <a:p>
            <a:fld id="{CA4C1AD8-203C-44AB-8DE7-A49BB3ABC18A}" type="slidenum">
              <a:rPr lang="en-US" altLang="en-US"/>
              <a:pPr/>
              <a:t>‹#›</a:t>
            </a:fld>
            <a:endParaRPr lang="en-US" altLang="en-US"/>
          </a:p>
        </p:txBody>
      </p:sp>
    </p:spTree>
    <p:extLst>
      <p:ext uri="{BB962C8B-B14F-4D97-AF65-F5344CB8AC3E}">
        <p14:creationId xmlns:p14="http://schemas.microsoft.com/office/powerpoint/2010/main" val="2026934477"/>
      </p:ext>
    </p:extLst>
  </p:cSld>
  <p:clrMapOvr>
    <a:masterClrMapping/>
  </p:clrMapOvr>
  <p:transition spd="slow">
    <p:push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0CB3F4F-7B6D-464F-986A-EBF822EDC7C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1C94F33-1DFD-40D5-A09F-64673291FFA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88F258D-9449-4203-9B8C-E8CE08C335F8}"/>
              </a:ext>
            </a:extLst>
          </p:cNvPr>
          <p:cNvSpPr>
            <a:spLocks noGrp="1" noChangeArrowheads="1"/>
          </p:cNvSpPr>
          <p:nvPr>
            <p:ph type="sldNum" sz="quarter" idx="12"/>
          </p:nvPr>
        </p:nvSpPr>
        <p:spPr>
          <a:ln/>
        </p:spPr>
        <p:txBody>
          <a:bodyPr/>
          <a:lstStyle>
            <a:lvl1pPr>
              <a:defRPr/>
            </a:lvl1pPr>
          </a:lstStyle>
          <a:p>
            <a:fld id="{3978B3C8-57E0-4F06-98C5-95FA565E56AA}" type="slidenum">
              <a:rPr lang="en-US" altLang="en-US"/>
              <a:pPr/>
              <a:t>‹#›</a:t>
            </a:fld>
            <a:endParaRPr lang="en-US" altLang="en-US"/>
          </a:p>
        </p:txBody>
      </p:sp>
    </p:spTree>
    <p:extLst>
      <p:ext uri="{BB962C8B-B14F-4D97-AF65-F5344CB8AC3E}">
        <p14:creationId xmlns:p14="http://schemas.microsoft.com/office/powerpoint/2010/main" val="3860389972"/>
      </p:ext>
    </p:extLst>
  </p:cSld>
  <p:clrMapOvr>
    <a:masterClrMapping/>
  </p:clrMapOvr>
  <p:transition spd="slow">
    <p:push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B3FB043-42B9-4F31-A57C-D97A8161042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E69D49D-CBDB-480B-8FDA-0EEFD92B425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5A34D1D3-4864-4E55-8FE6-7E3E4DC0F768}"/>
              </a:ext>
            </a:extLst>
          </p:cNvPr>
          <p:cNvSpPr>
            <a:spLocks noGrp="1" noChangeArrowheads="1"/>
          </p:cNvSpPr>
          <p:nvPr>
            <p:ph type="sldNum" sz="quarter" idx="12"/>
          </p:nvPr>
        </p:nvSpPr>
        <p:spPr>
          <a:ln/>
        </p:spPr>
        <p:txBody>
          <a:bodyPr/>
          <a:lstStyle>
            <a:lvl1pPr>
              <a:defRPr/>
            </a:lvl1pPr>
          </a:lstStyle>
          <a:p>
            <a:fld id="{658BE0BF-A307-460F-99AE-7C8044E5C555}" type="slidenum">
              <a:rPr lang="en-US" altLang="en-US"/>
              <a:pPr/>
              <a:t>‹#›</a:t>
            </a:fld>
            <a:endParaRPr lang="en-US" altLang="en-US"/>
          </a:p>
        </p:txBody>
      </p:sp>
    </p:spTree>
    <p:extLst>
      <p:ext uri="{BB962C8B-B14F-4D97-AF65-F5344CB8AC3E}">
        <p14:creationId xmlns:p14="http://schemas.microsoft.com/office/powerpoint/2010/main" val="1944167982"/>
      </p:ext>
    </p:extLst>
  </p:cSld>
  <p:clrMapOvr>
    <a:masterClrMapping/>
  </p:clrMapOvr>
  <p:transition spd="slow">
    <p:push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77A46E5-4BC3-4AB9-9FAD-17A673D273B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3F04AFC-295E-4B28-8248-F57CB91B16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BB1D0E48-B26B-4FF8-9159-30B4A9F97AD8}"/>
              </a:ext>
            </a:extLst>
          </p:cNvPr>
          <p:cNvSpPr>
            <a:spLocks noGrp="1" noChangeArrowheads="1"/>
          </p:cNvSpPr>
          <p:nvPr>
            <p:ph type="sldNum" sz="quarter" idx="12"/>
          </p:nvPr>
        </p:nvSpPr>
        <p:spPr>
          <a:ln/>
        </p:spPr>
        <p:txBody>
          <a:bodyPr/>
          <a:lstStyle>
            <a:lvl1pPr>
              <a:defRPr/>
            </a:lvl1pPr>
          </a:lstStyle>
          <a:p>
            <a:fld id="{71A31832-8E45-47D1-9288-D0290D9886DF}" type="slidenum">
              <a:rPr lang="en-US" altLang="en-US"/>
              <a:pPr/>
              <a:t>‹#›</a:t>
            </a:fld>
            <a:endParaRPr lang="en-US" altLang="en-US"/>
          </a:p>
        </p:txBody>
      </p:sp>
    </p:spTree>
    <p:extLst>
      <p:ext uri="{BB962C8B-B14F-4D97-AF65-F5344CB8AC3E}">
        <p14:creationId xmlns:p14="http://schemas.microsoft.com/office/powerpoint/2010/main" val="2770094402"/>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6D42173-8683-4096-BBFB-5FE944AA396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06A8B2A-891D-46DE-A381-5C36C4F290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016DFCD-D565-4AEC-85D7-91F49F9F1B95}"/>
              </a:ext>
            </a:extLst>
          </p:cNvPr>
          <p:cNvSpPr>
            <a:spLocks noGrp="1" noChangeArrowheads="1"/>
          </p:cNvSpPr>
          <p:nvPr>
            <p:ph type="sldNum" sz="quarter" idx="12"/>
          </p:nvPr>
        </p:nvSpPr>
        <p:spPr>
          <a:ln/>
        </p:spPr>
        <p:txBody>
          <a:bodyPr/>
          <a:lstStyle>
            <a:lvl1pPr>
              <a:defRPr/>
            </a:lvl1pPr>
          </a:lstStyle>
          <a:p>
            <a:fld id="{6D657A8F-F59D-474C-BF56-17E9BECCE109}" type="slidenum">
              <a:rPr lang="en-US" altLang="en-US"/>
              <a:pPr/>
              <a:t>‹#›</a:t>
            </a:fld>
            <a:endParaRPr lang="en-US" altLang="en-US"/>
          </a:p>
        </p:txBody>
      </p:sp>
    </p:spTree>
    <p:extLst>
      <p:ext uri="{BB962C8B-B14F-4D97-AF65-F5344CB8AC3E}">
        <p14:creationId xmlns:p14="http://schemas.microsoft.com/office/powerpoint/2010/main" val="1755419794"/>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6864E2-5182-47B2-A4B9-1A70555D02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B4C6F66-E930-4D6B-98C0-9365F07C9E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552257-14EE-407D-A47F-B82C7F0DD406}"/>
              </a:ext>
            </a:extLst>
          </p:cNvPr>
          <p:cNvSpPr>
            <a:spLocks noGrp="1" noChangeArrowheads="1"/>
          </p:cNvSpPr>
          <p:nvPr>
            <p:ph type="sldNum" sz="quarter" idx="12"/>
          </p:nvPr>
        </p:nvSpPr>
        <p:spPr>
          <a:ln/>
        </p:spPr>
        <p:txBody>
          <a:bodyPr/>
          <a:lstStyle>
            <a:lvl1pPr>
              <a:defRPr/>
            </a:lvl1pPr>
          </a:lstStyle>
          <a:p>
            <a:fld id="{5917A087-5A6A-47EA-B489-62003ECB18CF}" type="slidenum">
              <a:rPr lang="en-US" altLang="en-US"/>
              <a:pPr/>
              <a:t>‹#›</a:t>
            </a:fld>
            <a:endParaRPr lang="en-US" altLang="en-US"/>
          </a:p>
        </p:txBody>
      </p:sp>
    </p:spTree>
    <p:extLst>
      <p:ext uri="{BB962C8B-B14F-4D97-AF65-F5344CB8AC3E}">
        <p14:creationId xmlns:p14="http://schemas.microsoft.com/office/powerpoint/2010/main" val="1750146396"/>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8376D10-B426-49C0-A8C6-36405720967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D08F0B7-025C-48FF-92F2-B985A21D548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EE682F2-AD1B-468F-BF2E-48BA0FB8378A}"/>
              </a:ext>
            </a:extLst>
          </p:cNvPr>
          <p:cNvSpPr>
            <a:spLocks noGrp="1" noChangeArrowheads="1"/>
          </p:cNvSpPr>
          <p:nvPr>
            <p:ph type="sldNum" sz="quarter" idx="12"/>
          </p:nvPr>
        </p:nvSpPr>
        <p:spPr>
          <a:ln/>
        </p:spPr>
        <p:txBody>
          <a:bodyPr/>
          <a:lstStyle>
            <a:lvl1pPr>
              <a:defRPr/>
            </a:lvl1pPr>
          </a:lstStyle>
          <a:p>
            <a:fld id="{57EC9C69-D807-4CF8-9796-F9CFBD51B7D5}" type="slidenum">
              <a:rPr lang="en-US" altLang="en-US"/>
              <a:pPr/>
              <a:t>‹#›</a:t>
            </a:fld>
            <a:endParaRPr lang="en-US" altLang="en-US"/>
          </a:p>
        </p:txBody>
      </p:sp>
    </p:spTree>
    <p:extLst>
      <p:ext uri="{BB962C8B-B14F-4D97-AF65-F5344CB8AC3E}">
        <p14:creationId xmlns:p14="http://schemas.microsoft.com/office/powerpoint/2010/main" val="2803842115"/>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A00"/>
            </a:gs>
            <a:gs pos="100000">
              <a:srgbClr val="003300"/>
            </a:gs>
          </a:gsLst>
          <a:lin ang="5400000" scaled="1"/>
        </a:gra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DFE76F-351B-451E-8B66-13BAC2D3B99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Rectangle 3">
            <a:extLst>
              <a:ext uri="{FF2B5EF4-FFF2-40B4-BE49-F238E27FC236}">
                <a16:creationId xmlns:a16="http://schemas.microsoft.com/office/drawing/2014/main" id="{71C016B1-D363-4281-B607-764AF39ED84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A726669-9C63-40A6-B22D-34767FDD5F9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642945AD-0C9F-4689-A8DA-319D2CAF82C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4058BBC2-EF9C-4587-9582-A7369FB46721}"/>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8FD1B21C-738B-464C-980D-28A3480D793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push dir="d"/>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a:extLst>
              <a:ext uri="{FF2B5EF4-FFF2-40B4-BE49-F238E27FC236}">
                <a16:creationId xmlns:a16="http://schemas.microsoft.com/office/drawing/2014/main" id="{8D40E98F-AF6D-4D46-A39D-3CF2CCAEA303}"/>
              </a:ext>
            </a:extLst>
          </p:cNvPr>
          <p:cNvSpPr>
            <a:spLocks noGrp="1" noChangeArrowheads="1"/>
          </p:cNvSpPr>
          <p:nvPr>
            <p:ph type="title"/>
          </p:nvPr>
        </p:nvSpPr>
        <p:spPr>
          <a:xfrm>
            <a:off x="468313" y="1989138"/>
            <a:ext cx="8229600" cy="1143000"/>
          </a:xfrm>
        </p:spPr>
        <p:txBody>
          <a:bodyPr/>
          <a:lstStyle/>
          <a:p>
            <a:pPr eaLnBrk="1" hangingPunct="1"/>
            <a:r>
              <a:rPr lang="en-US" altLang="en-US" sz="4800">
                <a:solidFill>
                  <a:srgbClr val="FFFF00"/>
                </a:solidFill>
              </a:rPr>
              <a:t>Hair Diseases</a:t>
            </a:r>
          </a:p>
        </p:txBody>
      </p:sp>
    </p:spTree>
  </p:cSld>
  <p:clrMapOvr>
    <a:masterClrMapping/>
  </p:clrMapOvr>
  <p:transition spd="slow">
    <p:push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E3237074-D5C0-4857-A680-2A7EC4D9F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E6E27A2-313E-490E-A4EC-21EC35D41DE7}"/>
              </a:ext>
            </a:extLst>
          </p:cNvPr>
          <p:cNvSpPr>
            <a:spLocks noGrp="1" noChangeArrowheads="1"/>
          </p:cNvSpPr>
          <p:nvPr>
            <p:ph type="title"/>
          </p:nvPr>
        </p:nvSpPr>
        <p:spPr>
          <a:xfrm>
            <a:off x="468313" y="0"/>
            <a:ext cx="8229600" cy="1143000"/>
          </a:xfrm>
        </p:spPr>
        <p:txBody>
          <a:bodyPr/>
          <a:lstStyle/>
          <a:p>
            <a:pPr eaLnBrk="1" hangingPunct="1"/>
            <a:r>
              <a:rPr lang="en-US" altLang="en-US" sz="3600">
                <a:solidFill>
                  <a:schemeClr val="bg1"/>
                </a:solidFill>
              </a:rPr>
              <a:t>Features differentiating Telogen Effluvium and Anagen Effluvium</a:t>
            </a:r>
          </a:p>
        </p:txBody>
      </p:sp>
      <p:graphicFrame>
        <p:nvGraphicFramePr>
          <p:cNvPr id="21030" name="Group 550">
            <a:extLst>
              <a:ext uri="{FF2B5EF4-FFF2-40B4-BE49-F238E27FC236}">
                <a16:creationId xmlns:a16="http://schemas.microsoft.com/office/drawing/2014/main" id="{8D4CE57B-DD6E-433A-AC46-5EE08B429CE2}"/>
              </a:ext>
            </a:extLst>
          </p:cNvPr>
          <p:cNvGraphicFramePr>
            <a:graphicFrameLocks noGrp="1"/>
          </p:cNvGraphicFramePr>
          <p:nvPr>
            <p:ph type="tbl" idx="1"/>
          </p:nvPr>
        </p:nvGraphicFramePr>
        <p:xfrm>
          <a:off x="179388" y="1281113"/>
          <a:ext cx="8785225" cy="5113336"/>
        </p:xfrm>
        <a:graphic>
          <a:graphicData uri="http://schemas.openxmlformats.org/drawingml/2006/table">
            <a:tbl>
              <a:tblPr/>
              <a:tblGrid>
                <a:gridCol w="2927350">
                  <a:extLst>
                    <a:ext uri="{9D8B030D-6E8A-4147-A177-3AD203B41FA5}">
                      <a16:colId xmlns:a16="http://schemas.microsoft.com/office/drawing/2014/main" val="20000"/>
                    </a:ext>
                  </a:extLst>
                </a:gridCol>
                <a:gridCol w="2930525">
                  <a:extLst>
                    <a:ext uri="{9D8B030D-6E8A-4147-A177-3AD203B41FA5}">
                      <a16:colId xmlns:a16="http://schemas.microsoft.com/office/drawing/2014/main" val="20001"/>
                    </a:ext>
                  </a:extLst>
                </a:gridCol>
                <a:gridCol w="2927350">
                  <a:extLst>
                    <a:ext uri="{9D8B030D-6E8A-4147-A177-3AD203B41FA5}">
                      <a16:colId xmlns:a16="http://schemas.microsoft.com/office/drawing/2014/main" val="20002"/>
                    </a:ext>
                  </a:extLst>
                </a:gridCol>
              </a:tblGrid>
              <a:tr h="944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Clinical presentation</a:t>
                      </a:r>
                    </a:p>
                  </a:txBody>
                  <a:tcPr marT="45726" marB="45726"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Telogen</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Anagen</a:t>
                      </a:r>
                    </a:p>
                  </a:txBody>
                  <a:tcPr marT="45726" marB="4572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71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Onset of shedding after insult</a:t>
                      </a:r>
                    </a:p>
                  </a:txBody>
                  <a:tcPr marT="45726" marB="45726"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2-4 months</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1-4 weeks</a:t>
                      </a:r>
                    </a:p>
                  </a:txBody>
                  <a:tcPr marT="45726" marB="4572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6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Percent hair loss</a:t>
                      </a:r>
                    </a:p>
                  </a:txBody>
                  <a:tcPr marT="45726" marB="45726"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20-50</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80-90</a:t>
                      </a:r>
                    </a:p>
                  </a:txBody>
                  <a:tcPr marT="45726" marB="4572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44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Type of hair lost</a:t>
                      </a:r>
                    </a:p>
                  </a:txBody>
                  <a:tcPr marT="45726" marB="45726"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Normal club (white bulb)</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Anagen hair (pigmented bulb)</a:t>
                      </a:r>
                    </a:p>
                  </a:txBody>
                  <a:tcPr marT="45726" marB="4572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4499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Hair shaft</a:t>
                      </a:r>
                    </a:p>
                  </a:txBody>
                  <a:tcPr marT="45726" marB="45726"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Normal</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bg1"/>
                          </a:solidFill>
                          <a:effectLst/>
                          <a:latin typeface="Arial" charset="0"/>
                          <a:cs typeface="Arial" charset="0"/>
                        </a:rPr>
                        <a:t>Narrowed or fractured</a:t>
                      </a:r>
                    </a:p>
                  </a:txBody>
                  <a:tcPr marT="45726" marB="45726"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transition spd="slow">
    <p:push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1BA3C2A-202A-41CE-B5E1-39E8A54F32CE}"/>
              </a:ext>
            </a:extLst>
          </p:cNvPr>
          <p:cNvSpPr>
            <a:spLocks noGrp="1" noChangeArrowheads="1"/>
          </p:cNvSpPr>
          <p:nvPr>
            <p:ph type="ctrTitle"/>
          </p:nvPr>
        </p:nvSpPr>
        <p:spPr/>
        <p:txBody>
          <a:bodyPr/>
          <a:lstStyle/>
          <a:p>
            <a:pPr eaLnBrk="1" hangingPunct="1"/>
            <a:r>
              <a:rPr lang="en-US" altLang="en-US">
                <a:solidFill>
                  <a:srgbClr val="FFFF00"/>
                </a:solidFill>
              </a:rPr>
              <a:t>Localized hair loss</a:t>
            </a:r>
          </a:p>
        </p:txBody>
      </p:sp>
    </p:spTree>
  </p:cSld>
  <p:clrMapOvr>
    <a:masterClrMapping/>
  </p:clrMapOvr>
  <p:transition spd="slow">
    <p:push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DCA2705-E55E-4293-B38C-89628FE020A8}"/>
              </a:ext>
            </a:extLst>
          </p:cNvPr>
          <p:cNvSpPr>
            <a:spLocks noGrp="1" noChangeArrowheads="1"/>
          </p:cNvSpPr>
          <p:nvPr>
            <p:ph type="title"/>
          </p:nvPr>
        </p:nvSpPr>
        <p:spPr/>
        <p:txBody>
          <a:bodyPr/>
          <a:lstStyle/>
          <a:p>
            <a:pPr eaLnBrk="1" hangingPunct="1"/>
            <a:r>
              <a:rPr lang="en-US" altLang="en-US" sz="4000">
                <a:solidFill>
                  <a:srgbClr val="FFFF00"/>
                </a:solidFill>
              </a:rPr>
              <a:t>Androgenic Alopecia in Men</a:t>
            </a:r>
            <a:br>
              <a:rPr lang="en-US" altLang="en-US" sz="4000">
                <a:solidFill>
                  <a:srgbClr val="FFFF00"/>
                </a:solidFill>
              </a:rPr>
            </a:br>
            <a:r>
              <a:rPr lang="en-US" altLang="en-US" sz="4000">
                <a:solidFill>
                  <a:srgbClr val="FFFF00"/>
                </a:solidFill>
              </a:rPr>
              <a:t>(Male-pattern Baldness)</a:t>
            </a:r>
          </a:p>
        </p:txBody>
      </p:sp>
      <p:sp>
        <p:nvSpPr>
          <p:cNvPr id="14339" name="Rectangle 3">
            <a:extLst>
              <a:ext uri="{FF2B5EF4-FFF2-40B4-BE49-F238E27FC236}">
                <a16:creationId xmlns:a16="http://schemas.microsoft.com/office/drawing/2014/main" id="{205B1F98-1E7D-41A4-BCF8-7B0C29AA8462}"/>
              </a:ext>
            </a:extLst>
          </p:cNvPr>
          <p:cNvSpPr>
            <a:spLocks noGrp="1" noChangeArrowheads="1"/>
          </p:cNvSpPr>
          <p:nvPr>
            <p:ph type="body" idx="1"/>
          </p:nvPr>
        </p:nvSpPr>
        <p:spPr>
          <a:xfrm>
            <a:off x="179388" y="1600200"/>
            <a:ext cx="8964612" cy="5068888"/>
          </a:xfrm>
        </p:spPr>
        <p:txBody>
          <a:bodyPr/>
          <a:lstStyle/>
          <a:p>
            <a:pPr eaLnBrk="1" hangingPunct="1">
              <a:lnSpc>
                <a:spcPct val="90000"/>
              </a:lnSpc>
            </a:pPr>
            <a:r>
              <a:rPr lang="en-US" altLang="en-US" sz="2800">
                <a:solidFill>
                  <a:schemeClr val="bg1"/>
                </a:solidFill>
              </a:rPr>
              <a:t>It is a physiologic reaction induced by androgens in genetically predisposed men (and some women).</a:t>
            </a:r>
          </a:p>
          <a:p>
            <a:pPr eaLnBrk="1" hangingPunct="1">
              <a:lnSpc>
                <a:spcPct val="90000"/>
              </a:lnSpc>
            </a:pPr>
            <a:r>
              <a:rPr lang="en-US" altLang="en-US" sz="2800">
                <a:solidFill>
                  <a:schemeClr val="bg1"/>
                </a:solidFill>
              </a:rPr>
              <a:t>The inheritance is polygenic.</a:t>
            </a:r>
          </a:p>
          <a:p>
            <a:pPr eaLnBrk="1" hangingPunct="1">
              <a:lnSpc>
                <a:spcPct val="90000"/>
              </a:lnSpc>
            </a:pPr>
            <a:r>
              <a:rPr lang="en-US" altLang="en-US" sz="2800">
                <a:solidFill>
                  <a:schemeClr val="bg1"/>
                </a:solidFill>
              </a:rPr>
              <a:t>Thinning of the hair begins between the ages of 12-40.</a:t>
            </a:r>
          </a:p>
          <a:p>
            <a:pPr eaLnBrk="1" hangingPunct="1">
              <a:lnSpc>
                <a:spcPct val="90000"/>
              </a:lnSpc>
            </a:pPr>
            <a:r>
              <a:rPr lang="en-US" altLang="en-US" sz="2800">
                <a:solidFill>
                  <a:schemeClr val="bg1"/>
                </a:solidFill>
              </a:rPr>
              <a:t>The baldness may affect the scalp in various patterns.</a:t>
            </a:r>
          </a:p>
          <a:p>
            <a:pPr eaLnBrk="1" hangingPunct="1">
              <a:lnSpc>
                <a:spcPct val="90000"/>
              </a:lnSpc>
            </a:pPr>
            <a:r>
              <a:rPr lang="en-US" altLang="en-US" sz="2800">
                <a:solidFill>
                  <a:schemeClr val="bg1"/>
                </a:solidFill>
              </a:rPr>
              <a:t>The terminal hairs are converted into vellus hairs in the androgen sensitive follicles.</a:t>
            </a:r>
          </a:p>
          <a:p>
            <a:pPr eaLnBrk="1" hangingPunct="1">
              <a:lnSpc>
                <a:spcPct val="90000"/>
              </a:lnSpc>
            </a:pPr>
            <a:r>
              <a:rPr lang="en-US" altLang="en-US" sz="2800">
                <a:solidFill>
                  <a:schemeClr val="bg1"/>
                </a:solidFill>
              </a:rPr>
              <a:t>The androgen independent follicles on the lateral and posterior scalp is not affected.</a:t>
            </a:r>
          </a:p>
        </p:txBody>
      </p:sp>
    </p:spTree>
  </p:cSld>
  <p:clrMapOvr>
    <a:masterClrMapping/>
  </p:clrMapOvr>
  <p:transition spd="slow">
    <p:push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a:extLst>
              <a:ext uri="{FF2B5EF4-FFF2-40B4-BE49-F238E27FC236}">
                <a16:creationId xmlns:a16="http://schemas.microsoft.com/office/drawing/2014/main" id="{A094561E-A112-408A-89D6-3D4E43870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a:extLst>
              <a:ext uri="{FF2B5EF4-FFF2-40B4-BE49-F238E27FC236}">
                <a16:creationId xmlns:a16="http://schemas.microsoft.com/office/drawing/2014/main" id="{3B88AFB9-1EBD-449E-8DCB-432E1969C4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F5244CF9-E8AF-4EB2-942C-589060F7134C}"/>
              </a:ext>
            </a:extLst>
          </p:cNvPr>
          <p:cNvSpPr>
            <a:spLocks noGrp="1" noChangeArrowheads="1"/>
          </p:cNvSpPr>
          <p:nvPr>
            <p:ph type="title"/>
          </p:nvPr>
        </p:nvSpPr>
        <p:spPr>
          <a:xfrm>
            <a:off x="457200" y="274638"/>
            <a:ext cx="8229600" cy="633412"/>
          </a:xfrm>
        </p:spPr>
        <p:txBody>
          <a:bodyPr/>
          <a:lstStyle/>
          <a:p>
            <a:pPr eaLnBrk="1" hangingPunct="1"/>
            <a:r>
              <a:rPr lang="en-US" altLang="en-US" sz="3200">
                <a:solidFill>
                  <a:schemeClr val="bg1"/>
                </a:solidFill>
              </a:rPr>
              <a:t>Treatment of male pattern baldness</a:t>
            </a:r>
          </a:p>
        </p:txBody>
      </p:sp>
      <p:sp>
        <p:nvSpPr>
          <p:cNvPr id="17411" name="Rectangle 3">
            <a:extLst>
              <a:ext uri="{FF2B5EF4-FFF2-40B4-BE49-F238E27FC236}">
                <a16:creationId xmlns:a16="http://schemas.microsoft.com/office/drawing/2014/main" id="{843D2015-253B-4F69-AE1A-46CCBAFA1C53}"/>
              </a:ext>
            </a:extLst>
          </p:cNvPr>
          <p:cNvSpPr>
            <a:spLocks noGrp="1" noChangeArrowheads="1"/>
          </p:cNvSpPr>
          <p:nvPr>
            <p:ph type="body" idx="1"/>
          </p:nvPr>
        </p:nvSpPr>
        <p:spPr>
          <a:xfrm>
            <a:off x="457200" y="981075"/>
            <a:ext cx="8229600" cy="5145088"/>
          </a:xfrm>
        </p:spPr>
        <p:txBody>
          <a:bodyPr/>
          <a:lstStyle/>
          <a:p>
            <a:pPr eaLnBrk="1" hangingPunct="1">
              <a:buFontTx/>
              <a:buNone/>
            </a:pPr>
            <a:r>
              <a:rPr lang="en-US" altLang="en-US">
                <a:solidFill>
                  <a:schemeClr val="bg1"/>
                </a:solidFill>
              </a:rPr>
              <a:t>Notes:</a:t>
            </a:r>
          </a:p>
          <a:p>
            <a:pPr eaLnBrk="1" hangingPunct="1"/>
            <a:r>
              <a:rPr lang="en-US" altLang="en-US">
                <a:solidFill>
                  <a:schemeClr val="bg1"/>
                </a:solidFill>
              </a:rPr>
              <a:t>Benefits are seen 6-12 months.</a:t>
            </a:r>
          </a:p>
          <a:p>
            <a:pPr eaLnBrk="1" hangingPunct="1"/>
            <a:r>
              <a:rPr lang="en-US" altLang="en-US">
                <a:solidFill>
                  <a:schemeClr val="bg1"/>
                </a:solidFill>
              </a:rPr>
              <a:t>Treatment must be continued indefinitely.</a:t>
            </a:r>
          </a:p>
          <a:p>
            <a:pPr eaLnBrk="1" hangingPunct="1"/>
            <a:r>
              <a:rPr lang="en-US" altLang="en-US">
                <a:solidFill>
                  <a:schemeClr val="bg1"/>
                </a:solidFill>
              </a:rPr>
              <a:t>Treatment has no benefit for men who are bald without vellus hair.</a:t>
            </a:r>
          </a:p>
        </p:txBody>
      </p:sp>
    </p:spTree>
  </p:cSld>
  <p:clrMapOvr>
    <a:masterClrMapping/>
  </p:clrMapOvr>
  <p:transition spd="slow">
    <p:push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AE35589-02C8-4AFC-8924-A5A9FED40E4D}"/>
              </a:ext>
            </a:extLst>
          </p:cNvPr>
          <p:cNvSpPr>
            <a:spLocks noGrp="1" noChangeArrowheads="1"/>
          </p:cNvSpPr>
          <p:nvPr>
            <p:ph type="title"/>
          </p:nvPr>
        </p:nvSpPr>
        <p:spPr>
          <a:xfrm>
            <a:off x="468313" y="0"/>
            <a:ext cx="8229600" cy="777875"/>
          </a:xfrm>
        </p:spPr>
        <p:txBody>
          <a:bodyPr/>
          <a:lstStyle/>
          <a:p>
            <a:pPr eaLnBrk="1" hangingPunct="1"/>
            <a:r>
              <a:rPr lang="en-US" altLang="en-US" sz="3200">
                <a:solidFill>
                  <a:schemeClr val="bg1"/>
                </a:solidFill>
              </a:rPr>
              <a:t>Treatment options</a:t>
            </a:r>
          </a:p>
        </p:txBody>
      </p:sp>
      <p:sp>
        <p:nvSpPr>
          <p:cNvPr id="18435" name="Rectangle 3">
            <a:extLst>
              <a:ext uri="{FF2B5EF4-FFF2-40B4-BE49-F238E27FC236}">
                <a16:creationId xmlns:a16="http://schemas.microsoft.com/office/drawing/2014/main" id="{71C4E2DC-7C85-41FD-A47F-52438FC98F4C}"/>
              </a:ext>
            </a:extLst>
          </p:cNvPr>
          <p:cNvSpPr>
            <a:spLocks noGrp="1" noChangeArrowheads="1"/>
          </p:cNvSpPr>
          <p:nvPr>
            <p:ph type="body" idx="1"/>
          </p:nvPr>
        </p:nvSpPr>
        <p:spPr>
          <a:xfrm>
            <a:off x="457200" y="908050"/>
            <a:ext cx="8686800" cy="5761038"/>
          </a:xfrm>
        </p:spPr>
        <p:txBody>
          <a:bodyPr/>
          <a:lstStyle/>
          <a:p>
            <a:pPr marL="609600" indent="-609600" eaLnBrk="1" hangingPunct="1">
              <a:buFontTx/>
              <a:buAutoNum type="arabicPeriod"/>
            </a:pPr>
            <a:r>
              <a:rPr lang="en-US" altLang="en-US">
                <a:solidFill>
                  <a:schemeClr val="bg1"/>
                </a:solidFill>
              </a:rPr>
              <a:t>Topical Minoxidil 2% or 5%. One milliliter is applied twice daily. Side effects are local irritation, itching, dryness, and  erythema may occur due to vehicle of alcohol and propylene glycol.</a:t>
            </a:r>
          </a:p>
          <a:p>
            <a:pPr marL="609600" indent="-609600" eaLnBrk="1" hangingPunct="1">
              <a:buFontTx/>
              <a:buAutoNum type="arabicPeriod"/>
            </a:pPr>
            <a:r>
              <a:rPr lang="en-US" altLang="en-US">
                <a:solidFill>
                  <a:schemeClr val="bg1"/>
                </a:solidFill>
              </a:rPr>
              <a:t>Oral Finasteride (Propecia 1mg) taken daily. Side effect is transient sexual dysfunction. Contraindication is pregnancy.</a:t>
            </a:r>
          </a:p>
          <a:p>
            <a:pPr marL="609600" indent="-609600" eaLnBrk="1" hangingPunct="1">
              <a:buFontTx/>
              <a:buAutoNum type="arabicPeriod"/>
            </a:pPr>
            <a:r>
              <a:rPr lang="en-US" altLang="en-US">
                <a:solidFill>
                  <a:schemeClr val="bg1"/>
                </a:solidFill>
              </a:rPr>
              <a:t>Hair transplant: androgen independent hairs from the sides and back of the scalp is taken into the bald area.</a:t>
            </a:r>
          </a:p>
        </p:txBody>
      </p:sp>
    </p:spTree>
  </p:cSld>
  <p:clrMapOvr>
    <a:masterClrMapping/>
  </p:clrMapOvr>
  <p:transition spd="slow">
    <p:push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321E466-B65E-4032-B9EA-0065A1113616}"/>
              </a:ext>
            </a:extLst>
          </p:cNvPr>
          <p:cNvSpPr>
            <a:spLocks noGrp="1" noChangeArrowheads="1"/>
          </p:cNvSpPr>
          <p:nvPr>
            <p:ph type="title"/>
          </p:nvPr>
        </p:nvSpPr>
        <p:spPr>
          <a:xfrm>
            <a:off x="250825" y="274638"/>
            <a:ext cx="8713788" cy="1143000"/>
          </a:xfrm>
        </p:spPr>
        <p:txBody>
          <a:bodyPr/>
          <a:lstStyle/>
          <a:p>
            <a:pPr eaLnBrk="1" hangingPunct="1"/>
            <a:r>
              <a:rPr lang="en-US" altLang="en-US" sz="3200">
                <a:solidFill>
                  <a:srgbClr val="FFFF00"/>
                </a:solidFill>
              </a:rPr>
              <a:t>Adrenal Androgenic Female-pattern Alopecia</a:t>
            </a:r>
          </a:p>
        </p:txBody>
      </p:sp>
      <p:sp>
        <p:nvSpPr>
          <p:cNvPr id="19459" name="Rectangle 3">
            <a:extLst>
              <a:ext uri="{FF2B5EF4-FFF2-40B4-BE49-F238E27FC236}">
                <a16:creationId xmlns:a16="http://schemas.microsoft.com/office/drawing/2014/main" id="{9B716110-1A5E-41CA-83FD-50E81DB269B2}"/>
              </a:ext>
            </a:extLst>
          </p:cNvPr>
          <p:cNvSpPr>
            <a:spLocks noGrp="1" noChangeArrowheads="1"/>
          </p:cNvSpPr>
          <p:nvPr>
            <p:ph type="body" idx="1"/>
          </p:nvPr>
        </p:nvSpPr>
        <p:spPr>
          <a:xfrm>
            <a:off x="457200" y="1600200"/>
            <a:ext cx="8507413" cy="4525963"/>
          </a:xfrm>
        </p:spPr>
        <p:txBody>
          <a:bodyPr/>
          <a:lstStyle/>
          <a:p>
            <a:pPr eaLnBrk="1" hangingPunct="1"/>
            <a:r>
              <a:rPr lang="en-US" altLang="en-US">
                <a:solidFill>
                  <a:schemeClr val="bg1"/>
                </a:solidFill>
              </a:rPr>
              <a:t>There is gradual loss of hair on the central scalp, with retention of the normal hairline without fronto-temporal recession.</a:t>
            </a:r>
          </a:p>
          <a:p>
            <a:pPr eaLnBrk="1" hangingPunct="1"/>
            <a:r>
              <a:rPr lang="en-US" altLang="en-US">
                <a:solidFill>
                  <a:schemeClr val="bg1"/>
                </a:solidFill>
              </a:rPr>
              <a:t>Some of these women have increased level of the serum adrenal androgen: dehydroepiandrosterone sulfate (DHEA-S).</a:t>
            </a:r>
          </a:p>
          <a:p>
            <a:pPr eaLnBrk="1" hangingPunct="1"/>
            <a:r>
              <a:rPr lang="en-US" altLang="en-US">
                <a:solidFill>
                  <a:schemeClr val="bg1"/>
                </a:solidFill>
              </a:rPr>
              <a:t>Treatment: Topical Minoxidil 2% or 5%.</a:t>
            </a:r>
          </a:p>
        </p:txBody>
      </p:sp>
    </p:spTree>
  </p:cSld>
  <p:clrMapOvr>
    <a:masterClrMapping/>
  </p:clrMapOvr>
  <p:transition spd="slow">
    <p:push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a:extLst>
              <a:ext uri="{FF2B5EF4-FFF2-40B4-BE49-F238E27FC236}">
                <a16:creationId xmlns:a16="http://schemas.microsoft.com/office/drawing/2014/main" id="{DD06F126-D5C9-4810-8837-18B028222A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94FC640-97E1-444D-8DCB-056BE3AFDB61}"/>
              </a:ext>
            </a:extLst>
          </p:cNvPr>
          <p:cNvSpPr>
            <a:spLocks noGrp="1" noChangeArrowheads="1"/>
          </p:cNvSpPr>
          <p:nvPr>
            <p:ph type="title"/>
          </p:nvPr>
        </p:nvSpPr>
        <p:spPr>
          <a:xfrm>
            <a:off x="323850" y="0"/>
            <a:ext cx="8229600" cy="850900"/>
          </a:xfrm>
        </p:spPr>
        <p:txBody>
          <a:bodyPr/>
          <a:lstStyle/>
          <a:p>
            <a:pPr eaLnBrk="1" hangingPunct="1"/>
            <a:r>
              <a:rPr lang="en-US" altLang="en-US" sz="3600">
                <a:solidFill>
                  <a:srgbClr val="FFFF00"/>
                </a:solidFill>
              </a:rPr>
              <a:t>Anatomy</a:t>
            </a:r>
          </a:p>
        </p:txBody>
      </p:sp>
      <p:sp>
        <p:nvSpPr>
          <p:cNvPr id="5123" name="Rectangle 3">
            <a:extLst>
              <a:ext uri="{FF2B5EF4-FFF2-40B4-BE49-F238E27FC236}">
                <a16:creationId xmlns:a16="http://schemas.microsoft.com/office/drawing/2014/main" id="{4812D6B2-9251-4D70-9439-71BE70233226}"/>
              </a:ext>
            </a:extLst>
          </p:cNvPr>
          <p:cNvSpPr>
            <a:spLocks noGrp="1" noChangeArrowheads="1"/>
          </p:cNvSpPr>
          <p:nvPr>
            <p:ph type="body" idx="1"/>
          </p:nvPr>
        </p:nvSpPr>
        <p:spPr>
          <a:xfrm>
            <a:off x="0" y="981075"/>
            <a:ext cx="9144000" cy="5688013"/>
          </a:xfrm>
        </p:spPr>
        <p:txBody>
          <a:bodyPr/>
          <a:lstStyle/>
          <a:p>
            <a:pPr eaLnBrk="1" hangingPunct="1">
              <a:lnSpc>
                <a:spcPct val="90000"/>
              </a:lnSpc>
            </a:pPr>
            <a:r>
              <a:rPr lang="en-US" altLang="en-US">
                <a:solidFill>
                  <a:schemeClr val="bg1"/>
                </a:solidFill>
              </a:rPr>
              <a:t>The hair shaft is a dead protein.</a:t>
            </a:r>
          </a:p>
          <a:p>
            <a:pPr eaLnBrk="1" hangingPunct="1">
              <a:lnSpc>
                <a:spcPct val="90000"/>
              </a:lnSpc>
            </a:pPr>
            <a:r>
              <a:rPr lang="en-US" altLang="en-US">
                <a:solidFill>
                  <a:schemeClr val="bg1"/>
                </a:solidFill>
              </a:rPr>
              <a:t>It is composed of keratinized cells formed by the living hair matrix cells in the hair bulb.</a:t>
            </a:r>
          </a:p>
          <a:p>
            <a:pPr eaLnBrk="1" hangingPunct="1">
              <a:lnSpc>
                <a:spcPct val="90000"/>
              </a:lnSpc>
            </a:pPr>
            <a:r>
              <a:rPr lang="en-US" altLang="en-US">
                <a:solidFill>
                  <a:schemeClr val="bg1"/>
                </a:solidFill>
              </a:rPr>
              <a:t>There are 3 types of hair.</a:t>
            </a:r>
          </a:p>
          <a:p>
            <a:pPr lvl="1" eaLnBrk="1" hangingPunct="1">
              <a:lnSpc>
                <a:spcPct val="90000"/>
              </a:lnSpc>
            </a:pPr>
            <a:r>
              <a:rPr lang="en-US" altLang="en-US">
                <a:solidFill>
                  <a:schemeClr val="bg1"/>
                </a:solidFill>
              </a:rPr>
              <a:t>Terminal hairs: is thick and pigmented present on the top of the head, beard, axillary and pubic area. This type of hair is influenced by androgens.</a:t>
            </a:r>
          </a:p>
          <a:p>
            <a:pPr lvl="1" eaLnBrk="1" hangingPunct="1">
              <a:lnSpc>
                <a:spcPct val="90000"/>
              </a:lnSpc>
            </a:pPr>
            <a:r>
              <a:rPr lang="en-US" altLang="en-US">
                <a:solidFill>
                  <a:schemeClr val="bg1"/>
                </a:solidFill>
              </a:rPr>
              <a:t>Vellus hairs: is short, fine, relatively non-pigmented and covers much of the body. This type of hair is independent of androgens.</a:t>
            </a:r>
          </a:p>
          <a:p>
            <a:pPr lvl="1" eaLnBrk="1" hangingPunct="1">
              <a:lnSpc>
                <a:spcPct val="90000"/>
              </a:lnSpc>
            </a:pPr>
            <a:r>
              <a:rPr lang="en-US" altLang="en-US">
                <a:solidFill>
                  <a:schemeClr val="bg1"/>
                </a:solidFill>
              </a:rPr>
              <a:t>Lanugo hairs: is similar to vellus hair found on the fetus.</a:t>
            </a:r>
          </a:p>
        </p:txBody>
      </p:sp>
    </p:spTree>
  </p:cSld>
  <p:clrMapOvr>
    <a:masterClrMapping/>
  </p:clrMapOvr>
  <p:transition spd="slow">
    <p:push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D2069E0-2465-4093-9C15-205192F100DE}"/>
              </a:ext>
            </a:extLst>
          </p:cNvPr>
          <p:cNvSpPr>
            <a:spLocks noGrp="1" noChangeArrowheads="1"/>
          </p:cNvSpPr>
          <p:nvPr>
            <p:ph type="title"/>
          </p:nvPr>
        </p:nvSpPr>
        <p:spPr>
          <a:xfrm>
            <a:off x="457200" y="274638"/>
            <a:ext cx="8229600" cy="850900"/>
          </a:xfrm>
        </p:spPr>
        <p:txBody>
          <a:bodyPr/>
          <a:lstStyle/>
          <a:p>
            <a:pPr eaLnBrk="1" hangingPunct="1"/>
            <a:r>
              <a:rPr lang="en-US" altLang="en-US" sz="3600">
                <a:solidFill>
                  <a:srgbClr val="FFFF00"/>
                </a:solidFill>
              </a:rPr>
              <a:t>Alopecia areata</a:t>
            </a:r>
          </a:p>
        </p:txBody>
      </p:sp>
      <p:sp>
        <p:nvSpPr>
          <p:cNvPr id="21507" name="Rectangle 3">
            <a:extLst>
              <a:ext uri="{FF2B5EF4-FFF2-40B4-BE49-F238E27FC236}">
                <a16:creationId xmlns:a16="http://schemas.microsoft.com/office/drawing/2014/main" id="{11F54C6D-2B3A-46DF-A226-6C55EA868E05}"/>
              </a:ext>
            </a:extLst>
          </p:cNvPr>
          <p:cNvSpPr>
            <a:spLocks noGrp="1" noChangeArrowheads="1"/>
          </p:cNvSpPr>
          <p:nvPr>
            <p:ph type="body" idx="1"/>
          </p:nvPr>
        </p:nvSpPr>
        <p:spPr>
          <a:xfrm>
            <a:off x="457200" y="1196975"/>
            <a:ext cx="8507413" cy="5472113"/>
          </a:xfrm>
        </p:spPr>
        <p:txBody>
          <a:bodyPr/>
          <a:lstStyle/>
          <a:p>
            <a:pPr eaLnBrk="1" hangingPunct="1"/>
            <a:r>
              <a:rPr lang="en-US" altLang="en-US">
                <a:solidFill>
                  <a:schemeClr val="bg1"/>
                </a:solidFill>
              </a:rPr>
              <a:t>It is a common asymptomatic disease.</a:t>
            </a:r>
          </a:p>
          <a:p>
            <a:pPr eaLnBrk="1" hangingPunct="1"/>
            <a:r>
              <a:rPr lang="en-US" altLang="en-US">
                <a:solidFill>
                  <a:schemeClr val="bg1"/>
                </a:solidFill>
              </a:rPr>
              <a:t>Characterized by rapid onset of total hair loss in a sharply defined, usually round area.</a:t>
            </a:r>
          </a:p>
          <a:p>
            <a:pPr eaLnBrk="1" hangingPunct="1"/>
            <a:r>
              <a:rPr lang="en-US" altLang="en-US">
                <a:solidFill>
                  <a:schemeClr val="bg1"/>
                </a:solidFill>
              </a:rPr>
              <a:t>Any hair bearing surface may be affected.</a:t>
            </a:r>
          </a:p>
          <a:p>
            <a:pPr eaLnBrk="1" hangingPunct="1"/>
            <a:r>
              <a:rPr lang="en-US" altLang="en-US">
                <a:solidFill>
                  <a:schemeClr val="bg1"/>
                </a:solidFill>
              </a:rPr>
              <a:t>The cause is unknown. May be an autoimmune disease mediated by T lymphocytes directed to hair follicles.</a:t>
            </a:r>
          </a:p>
        </p:txBody>
      </p:sp>
    </p:spTree>
  </p:cSld>
  <p:clrMapOvr>
    <a:masterClrMapping/>
  </p:clrMapOvr>
  <p:transition spd="slow">
    <p:push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F27FA7E4-A933-4DCB-8324-C16A0B733CF3}"/>
              </a:ext>
            </a:extLst>
          </p:cNvPr>
          <p:cNvSpPr>
            <a:spLocks noGrp="1" noChangeArrowheads="1"/>
          </p:cNvSpPr>
          <p:nvPr>
            <p:ph type="body" idx="1"/>
          </p:nvPr>
        </p:nvSpPr>
        <p:spPr>
          <a:xfrm>
            <a:off x="457200" y="188913"/>
            <a:ext cx="8229600" cy="6335712"/>
          </a:xfrm>
        </p:spPr>
        <p:txBody>
          <a:bodyPr/>
          <a:lstStyle/>
          <a:p>
            <a:pPr eaLnBrk="1" hangingPunct="1"/>
            <a:r>
              <a:rPr lang="en-US" altLang="en-US">
                <a:solidFill>
                  <a:schemeClr val="bg1"/>
                </a:solidFill>
              </a:rPr>
              <a:t>Alopecia areata is a partial loss of scalp hair, alopecia totalis is 100% loss of scalp hair, and alopecia universalis is 100% loss of the scalp and body hair (very rare).</a:t>
            </a:r>
          </a:p>
          <a:p>
            <a:pPr eaLnBrk="1" hangingPunct="1"/>
            <a:r>
              <a:rPr lang="en-US" altLang="en-US">
                <a:solidFill>
                  <a:schemeClr val="bg1"/>
                </a:solidFill>
              </a:rPr>
              <a:t>The skin is smooth and white or may have short stubs (remains) of hair.</a:t>
            </a:r>
          </a:p>
          <a:p>
            <a:pPr eaLnBrk="1" hangingPunct="1"/>
            <a:r>
              <a:rPr lang="en-US" altLang="en-US">
                <a:solidFill>
                  <a:schemeClr val="bg1"/>
                </a:solidFill>
              </a:rPr>
              <a:t>The involved hair that are often found retained at the periphery of a lesion have normal upper shaft and a narrowed base described as exclamation point hair.</a:t>
            </a:r>
          </a:p>
          <a:p>
            <a:pPr eaLnBrk="1" hangingPunct="1"/>
            <a:r>
              <a:rPr lang="en-US" altLang="en-US">
                <a:solidFill>
                  <a:schemeClr val="bg1"/>
                </a:solidFill>
              </a:rPr>
              <a:t>Nail changes include nail dystrophy in 10-60% and nail pitting.</a:t>
            </a:r>
          </a:p>
        </p:txBody>
      </p:sp>
    </p:spTree>
  </p:cSld>
  <p:clrMapOvr>
    <a:masterClrMapping/>
  </p:clrMapOvr>
  <p:transition spd="slow">
    <p:push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E4721CB1-F349-41B9-BB04-77AE9846C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FB73562E-6ED8-4DC1-9FAA-EA9654467E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a:extLst>
              <a:ext uri="{FF2B5EF4-FFF2-40B4-BE49-F238E27FC236}">
                <a16:creationId xmlns:a16="http://schemas.microsoft.com/office/drawing/2014/main" id="{02480ED4-2C05-4896-98FC-A431C050FE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C759E371-33C0-4F8D-9BF0-A9B1F4D39E13}"/>
              </a:ext>
            </a:extLst>
          </p:cNvPr>
          <p:cNvSpPr>
            <a:spLocks noGrp="1" noChangeArrowheads="1"/>
          </p:cNvSpPr>
          <p:nvPr>
            <p:ph type="title"/>
          </p:nvPr>
        </p:nvSpPr>
        <p:spPr>
          <a:xfrm>
            <a:off x="457200" y="274638"/>
            <a:ext cx="8229600" cy="777875"/>
          </a:xfrm>
        </p:spPr>
        <p:txBody>
          <a:bodyPr/>
          <a:lstStyle/>
          <a:p>
            <a:pPr eaLnBrk="1" hangingPunct="1"/>
            <a:r>
              <a:rPr lang="en-US" altLang="en-US" sz="3200">
                <a:solidFill>
                  <a:schemeClr val="bg1"/>
                </a:solidFill>
              </a:rPr>
              <a:t>Prognosis</a:t>
            </a:r>
          </a:p>
        </p:txBody>
      </p:sp>
      <p:sp>
        <p:nvSpPr>
          <p:cNvPr id="26627" name="Rectangle 3">
            <a:extLst>
              <a:ext uri="{FF2B5EF4-FFF2-40B4-BE49-F238E27FC236}">
                <a16:creationId xmlns:a16="http://schemas.microsoft.com/office/drawing/2014/main" id="{74748040-1E1A-4462-8646-55B19A481E72}"/>
              </a:ext>
            </a:extLst>
          </p:cNvPr>
          <p:cNvSpPr>
            <a:spLocks noGrp="1" noChangeArrowheads="1"/>
          </p:cNvSpPr>
          <p:nvPr>
            <p:ph type="body" idx="1"/>
          </p:nvPr>
        </p:nvSpPr>
        <p:spPr>
          <a:xfrm>
            <a:off x="457200" y="1052513"/>
            <a:ext cx="8229600" cy="5616575"/>
          </a:xfrm>
        </p:spPr>
        <p:txBody>
          <a:bodyPr/>
          <a:lstStyle/>
          <a:p>
            <a:pPr marL="274638" indent="-274638" eaLnBrk="1" hangingPunct="1"/>
            <a:r>
              <a:rPr lang="en-US" altLang="en-US">
                <a:solidFill>
                  <a:schemeClr val="bg1"/>
                </a:solidFill>
              </a:rPr>
              <a:t>The prognosis is generally excellent; full remission is achieved spontaneously in 80%.</a:t>
            </a:r>
          </a:p>
          <a:p>
            <a:pPr marL="274638" indent="-274638" eaLnBrk="1" hangingPunct="1"/>
            <a:r>
              <a:rPr lang="en-US" altLang="en-US">
                <a:solidFill>
                  <a:schemeClr val="bg1"/>
                </a:solidFill>
              </a:rPr>
              <a:t>The bad prognostic points are:</a:t>
            </a:r>
          </a:p>
          <a:p>
            <a:pPr marL="1249363" lvl="1" indent="-460375" eaLnBrk="1" hangingPunct="1">
              <a:buFontTx/>
              <a:buAutoNum type="arabicPeriod"/>
            </a:pPr>
            <a:r>
              <a:rPr lang="en-US" altLang="en-US" sz="3000">
                <a:solidFill>
                  <a:schemeClr val="bg1"/>
                </a:solidFill>
              </a:rPr>
              <a:t>Family history of alopecia areata.</a:t>
            </a:r>
          </a:p>
          <a:p>
            <a:pPr marL="1249363" lvl="1" indent="-460375" eaLnBrk="1" hangingPunct="1">
              <a:buFontTx/>
              <a:buAutoNum type="arabicPeriod"/>
            </a:pPr>
            <a:r>
              <a:rPr lang="en-US" altLang="en-US" sz="3000">
                <a:solidFill>
                  <a:schemeClr val="bg1"/>
                </a:solidFill>
              </a:rPr>
              <a:t>Young age of onset.</a:t>
            </a:r>
          </a:p>
          <a:p>
            <a:pPr marL="1249363" lvl="1" indent="-460375" eaLnBrk="1" hangingPunct="1">
              <a:buFontTx/>
              <a:buAutoNum type="arabicPeriod"/>
            </a:pPr>
            <a:r>
              <a:rPr lang="en-US" altLang="en-US" sz="3000">
                <a:solidFill>
                  <a:schemeClr val="bg1"/>
                </a:solidFill>
              </a:rPr>
              <a:t>Presence of immune diseases.</a:t>
            </a:r>
          </a:p>
          <a:p>
            <a:pPr marL="1249363" lvl="1" indent="-460375" eaLnBrk="1" hangingPunct="1">
              <a:buFontTx/>
              <a:buAutoNum type="arabicPeriod"/>
            </a:pPr>
            <a:r>
              <a:rPr lang="en-US" altLang="en-US" sz="3000">
                <a:solidFill>
                  <a:schemeClr val="bg1"/>
                </a:solidFill>
              </a:rPr>
              <a:t>Nail dystrophy.</a:t>
            </a:r>
          </a:p>
          <a:p>
            <a:pPr marL="1249363" lvl="1" indent="-460375" eaLnBrk="1" hangingPunct="1">
              <a:buFontTx/>
              <a:buAutoNum type="arabicPeriod"/>
            </a:pPr>
            <a:r>
              <a:rPr lang="en-US" altLang="en-US" sz="3000">
                <a:solidFill>
                  <a:schemeClr val="bg1"/>
                </a:solidFill>
              </a:rPr>
              <a:t>Atopy.</a:t>
            </a:r>
          </a:p>
          <a:p>
            <a:pPr marL="1249363" lvl="1" indent="-460375" eaLnBrk="1" hangingPunct="1">
              <a:buFontTx/>
              <a:buAutoNum type="arabicPeriod"/>
            </a:pPr>
            <a:r>
              <a:rPr lang="en-US" altLang="en-US" sz="3000">
                <a:solidFill>
                  <a:schemeClr val="bg1"/>
                </a:solidFill>
              </a:rPr>
              <a:t>Extensive hair loss.</a:t>
            </a:r>
          </a:p>
        </p:txBody>
      </p:sp>
    </p:spTree>
  </p:cSld>
  <p:clrMapOvr>
    <a:masterClrMapping/>
  </p:clrMapOvr>
  <p:transition spd="slow">
    <p:push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E8213A53-D8E9-4A79-9D26-9BBC1EE348C3}"/>
              </a:ext>
            </a:extLst>
          </p:cNvPr>
          <p:cNvSpPr>
            <a:spLocks noGrp="1" noChangeArrowheads="1"/>
          </p:cNvSpPr>
          <p:nvPr>
            <p:ph type="title"/>
          </p:nvPr>
        </p:nvSpPr>
        <p:spPr>
          <a:xfrm>
            <a:off x="457200" y="274638"/>
            <a:ext cx="8229600" cy="850900"/>
          </a:xfrm>
        </p:spPr>
        <p:txBody>
          <a:bodyPr/>
          <a:lstStyle/>
          <a:p>
            <a:pPr eaLnBrk="1" hangingPunct="1"/>
            <a:r>
              <a:rPr lang="en-US" altLang="en-US" sz="4000">
                <a:solidFill>
                  <a:schemeClr val="bg1"/>
                </a:solidFill>
              </a:rPr>
              <a:t>Differential diagnoses</a:t>
            </a:r>
          </a:p>
        </p:txBody>
      </p:sp>
      <p:sp>
        <p:nvSpPr>
          <p:cNvPr id="27651" name="Rectangle 3">
            <a:extLst>
              <a:ext uri="{FF2B5EF4-FFF2-40B4-BE49-F238E27FC236}">
                <a16:creationId xmlns:a16="http://schemas.microsoft.com/office/drawing/2014/main" id="{9551870A-15F0-44C8-8AC2-D5F68E70494F}"/>
              </a:ext>
            </a:extLst>
          </p:cNvPr>
          <p:cNvSpPr>
            <a:spLocks noGrp="1" noChangeArrowheads="1"/>
          </p:cNvSpPr>
          <p:nvPr>
            <p:ph type="body" idx="1"/>
          </p:nvPr>
        </p:nvSpPr>
        <p:spPr/>
        <p:txBody>
          <a:bodyPr/>
          <a:lstStyle/>
          <a:p>
            <a:pPr eaLnBrk="1" hangingPunct="1"/>
            <a:r>
              <a:rPr lang="en-US" altLang="en-US">
                <a:solidFill>
                  <a:schemeClr val="bg1"/>
                </a:solidFill>
              </a:rPr>
              <a:t>Trichotillomania.</a:t>
            </a:r>
          </a:p>
          <a:p>
            <a:pPr eaLnBrk="1" hangingPunct="1"/>
            <a:r>
              <a:rPr lang="en-US" altLang="en-US">
                <a:solidFill>
                  <a:schemeClr val="bg1"/>
                </a:solidFill>
              </a:rPr>
              <a:t>Telogen effluvium.</a:t>
            </a:r>
          </a:p>
          <a:p>
            <a:pPr eaLnBrk="1" hangingPunct="1"/>
            <a:r>
              <a:rPr lang="en-US" altLang="en-US">
                <a:solidFill>
                  <a:schemeClr val="bg1"/>
                </a:solidFill>
              </a:rPr>
              <a:t>The moth-eaten alopecia of secondary syphilis.</a:t>
            </a:r>
          </a:p>
        </p:txBody>
      </p:sp>
    </p:spTree>
  </p:cSld>
  <p:clrMapOvr>
    <a:masterClrMapping/>
  </p:clrMapOvr>
  <p:transition spd="slow">
    <p:push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18370EA-C26C-46F9-A67C-3136E62ED974}"/>
              </a:ext>
            </a:extLst>
          </p:cNvPr>
          <p:cNvSpPr>
            <a:spLocks noGrp="1" noChangeArrowheads="1"/>
          </p:cNvSpPr>
          <p:nvPr>
            <p:ph type="title"/>
          </p:nvPr>
        </p:nvSpPr>
        <p:spPr>
          <a:xfrm>
            <a:off x="468313" y="0"/>
            <a:ext cx="8229600" cy="549275"/>
          </a:xfrm>
        </p:spPr>
        <p:txBody>
          <a:bodyPr/>
          <a:lstStyle/>
          <a:p>
            <a:pPr eaLnBrk="1" hangingPunct="1"/>
            <a:r>
              <a:rPr lang="en-US" altLang="en-US" sz="3600">
                <a:solidFill>
                  <a:schemeClr val="bg1"/>
                </a:solidFill>
              </a:rPr>
              <a:t>Treatment </a:t>
            </a:r>
          </a:p>
        </p:txBody>
      </p:sp>
      <p:sp>
        <p:nvSpPr>
          <p:cNvPr id="28675" name="Rectangle 3">
            <a:extLst>
              <a:ext uri="{FF2B5EF4-FFF2-40B4-BE49-F238E27FC236}">
                <a16:creationId xmlns:a16="http://schemas.microsoft.com/office/drawing/2014/main" id="{DAD26C6A-56F5-492B-B9E9-160E3F0EA686}"/>
              </a:ext>
            </a:extLst>
          </p:cNvPr>
          <p:cNvSpPr>
            <a:spLocks noGrp="1" noChangeArrowheads="1"/>
          </p:cNvSpPr>
          <p:nvPr>
            <p:ph type="body" idx="1"/>
          </p:nvPr>
        </p:nvSpPr>
        <p:spPr>
          <a:xfrm>
            <a:off x="0" y="620713"/>
            <a:ext cx="9144000" cy="6237287"/>
          </a:xfrm>
        </p:spPr>
        <p:txBody>
          <a:bodyPr/>
          <a:lstStyle/>
          <a:p>
            <a:pPr eaLnBrk="1" hangingPunct="1">
              <a:lnSpc>
                <a:spcPct val="90000"/>
              </a:lnSpc>
            </a:pPr>
            <a:r>
              <a:rPr lang="en-US" altLang="en-US" sz="2800">
                <a:solidFill>
                  <a:schemeClr val="bg1"/>
                </a:solidFill>
              </a:rPr>
              <a:t>Reassurance.</a:t>
            </a:r>
          </a:p>
          <a:p>
            <a:pPr eaLnBrk="1" hangingPunct="1">
              <a:lnSpc>
                <a:spcPct val="90000"/>
              </a:lnSpc>
            </a:pPr>
            <a:r>
              <a:rPr lang="en-US" altLang="en-US" sz="2800">
                <a:solidFill>
                  <a:schemeClr val="bg1"/>
                </a:solidFill>
              </a:rPr>
              <a:t>Option 1: intralesional steroids (first choice for patient with less than 50% of scalp involvement).</a:t>
            </a:r>
          </a:p>
          <a:p>
            <a:pPr lvl="1" eaLnBrk="1" hangingPunct="1">
              <a:lnSpc>
                <a:spcPct val="90000"/>
              </a:lnSpc>
            </a:pPr>
            <a:r>
              <a:rPr lang="en-US" altLang="en-US">
                <a:solidFill>
                  <a:schemeClr val="bg1"/>
                </a:solidFill>
              </a:rPr>
              <a:t>The preferred compound is triamcinolone acetonide (10 mg/ml).</a:t>
            </a:r>
          </a:p>
          <a:p>
            <a:pPr lvl="1" eaLnBrk="1" hangingPunct="1">
              <a:lnSpc>
                <a:spcPct val="90000"/>
              </a:lnSpc>
            </a:pPr>
            <a:r>
              <a:rPr lang="en-US" altLang="en-US">
                <a:solidFill>
                  <a:schemeClr val="bg1"/>
                </a:solidFill>
              </a:rPr>
              <a:t>2.5 mg/ml is used for the beard and eyebrows.</a:t>
            </a:r>
          </a:p>
          <a:p>
            <a:pPr lvl="1" eaLnBrk="1" hangingPunct="1">
              <a:lnSpc>
                <a:spcPct val="90000"/>
              </a:lnSpc>
            </a:pPr>
            <a:r>
              <a:rPr lang="en-US" altLang="en-US">
                <a:solidFill>
                  <a:schemeClr val="bg1"/>
                </a:solidFill>
              </a:rPr>
              <a:t>Inject 0.1 ml or less into the mid-dermis at multiple sites 1 cm apart.</a:t>
            </a:r>
          </a:p>
          <a:p>
            <a:pPr lvl="1" eaLnBrk="1" hangingPunct="1">
              <a:lnSpc>
                <a:spcPct val="90000"/>
              </a:lnSpc>
            </a:pPr>
            <a:r>
              <a:rPr lang="en-US" altLang="en-US">
                <a:solidFill>
                  <a:schemeClr val="bg1"/>
                </a:solidFill>
              </a:rPr>
              <a:t>Do not raise wheal or inject into subcutaneous tissue.</a:t>
            </a:r>
          </a:p>
          <a:p>
            <a:pPr lvl="1" eaLnBrk="1" hangingPunct="1">
              <a:lnSpc>
                <a:spcPct val="90000"/>
              </a:lnSpc>
            </a:pPr>
            <a:r>
              <a:rPr lang="en-US" altLang="en-US">
                <a:solidFill>
                  <a:schemeClr val="bg1"/>
                </a:solidFill>
              </a:rPr>
              <a:t>Repeat every 4 to 6 weeks.</a:t>
            </a:r>
          </a:p>
          <a:p>
            <a:pPr lvl="1" eaLnBrk="1" hangingPunct="1">
              <a:lnSpc>
                <a:spcPct val="90000"/>
              </a:lnSpc>
            </a:pPr>
            <a:r>
              <a:rPr lang="en-US" altLang="en-US">
                <a:solidFill>
                  <a:schemeClr val="bg1"/>
                </a:solidFill>
              </a:rPr>
              <a:t>If atrophy of the skin occur, do not reinject affected site until atrophy resolves.</a:t>
            </a:r>
          </a:p>
          <a:p>
            <a:pPr lvl="1" eaLnBrk="1" hangingPunct="1">
              <a:lnSpc>
                <a:spcPct val="90000"/>
              </a:lnSpc>
            </a:pPr>
            <a:r>
              <a:rPr lang="en-US" altLang="en-US">
                <a:solidFill>
                  <a:schemeClr val="bg1"/>
                </a:solidFill>
              </a:rPr>
              <a:t>Topical anesthesia (lidocaine cream) may be used.</a:t>
            </a:r>
          </a:p>
        </p:txBody>
      </p:sp>
    </p:spTree>
  </p:cSld>
  <p:clrMapOvr>
    <a:masterClrMapping/>
  </p:clrMapOvr>
  <p:transition spd="slow">
    <p:push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a:extLst>
              <a:ext uri="{FF2B5EF4-FFF2-40B4-BE49-F238E27FC236}">
                <a16:creationId xmlns:a16="http://schemas.microsoft.com/office/drawing/2014/main" id="{680FFE2F-811F-4078-9AFB-B205966778FA}"/>
              </a:ext>
            </a:extLst>
          </p:cNvPr>
          <p:cNvSpPr>
            <a:spLocks noGrp="1" noChangeArrowheads="1"/>
          </p:cNvSpPr>
          <p:nvPr>
            <p:ph type="body" idx="1"/>
          </p:nvPr>
        </p:nvSpPr>
        <p:spPr>
          <a:xfrm>
            <a:off x="457200" y="476250"/>
            <a:ext cx="8229600" cy="5649913"/>
          </a:xfrm>
        </p:spPr>
        <p:txBody>
          <a:bodyPr/>
          <a:lstStyle/>
          <a:p>
            <a:pPr eaLnBrk="1" hangingPunct="1"/>
            <a:r>
              <a:rPr lang="en-US" altLang="en-US">
                <a:solidFill>
                  <a:schemeClr val="bg1"/>
                </a:solidFill>
              </a:rPr>
              <a:t>Option 2: topical minoxidil 5% solution.</a:t>
            </a:r>
          </a:p>
          <a:p>
            <a:pPr lvl="1" eaLnBrk="1" hangingPunct="1"/>
            <a:r>
              <a:rPr lang="en-US" altLang="en-US">
                <a:solidFill>
                  <a:schemeClr val="bg1"/>
                </a:solidFill>
              </a:rPr>
              <a:t>Must be applied twice daily.</a:t>
            </a:r>
          </a:p>
          <a:p>
            <a:pPr lvl="1" eaLnBrk="1" hangingPunct="1"/>
            <a:r>
              <a:rPr lang="en-US" altLang="en-US">
                <a:solidFill>
                  <a:schemeClr val="bg1"/>
                </a:solidFill>
              </a:rPr>
              <a:t>The maximal dose is 1 ml per application.</a:t>
            </a:r>
          </a:p>
          <a:p>
            <a:pPr lvl="1" eaLnBrk="1" hangingPunct="1"/>
            <a:r>
              <a:rPr lang="en-US" altLang="en-US">
                <a:solidFill>
                  <a:schemeClr val="bg1"/>
                </a:solidFill>
              </a:rPr>
              <a:t>Spread solution with fingers.</a:t>
            </a:r>
          </a:p>
          <a:p>
            <a:pPr lvl="1" eaLnBrk="1" hangingPunct="1"/>
            <a:r>
              <a:rPr lang="en-US" altLang="en-US">
                <a:solidFill>
                  <a:schemeClr val="bg1"/>
                </a:solidFill>
              </a:rPr>
              <a:t>Topical betamethasone enhances the efficacy of minoxidil solution. Applied 30 minutes after each use of minoxidil.</a:t>
            </a:r>
          </a:p>
        </p:txBody>
      </p:sp>
    </p:spTree>
  </p:cSld>
  <p:clrMapOvr>
    <a:masterClrMapping/>
  </p:clrMapOvr>
  <p:transition spd="slow">
    <p:push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F1B60B5-55D5-4C52-86C4-8C139A1D0C10}"/>
              </a:ext>
            </a:extLst>
          </p:cNvPr>
          <p:cNvSpPr>
            <a:spLocks noGrp="1" noChangeArrowheads="1"/>
          </p:cNvSpPr>
          <p:nvPr>
            <p:ph type="title"/>
          </p:nvPr>
        </p:nvSpPr>
        <p:spPr>
          <a:xfrm>
            <a:off x="468313" y="0"/>
            <a:ext cx="8229600" cy="777875"/>
          </a:xfrm>
        </p:spPr>
        <p:txBody>
          <a:bodyPr/>
          <a:lstStyle/>
          <a:p>
            <a:pPr eaLnBrk="1" hangingPunct="1"/>
            <a:r>
              <a:rPr lang="en-US" altLang="en-US" sz="4000">
                <a:solidFill>
                  <a:srgbClr val="FFFF00"/>
                </a:solidFill>
              </a:rPr>
              <a:t>Trichotillomania </a:t>
            </a:r>
          </a:p>
        </p:txBody>
      </p:sp>
      <p:sp>
        <p:nvSpPr>
          <p:cNvPr id="30723" name="Rectangle 3">
            <a:extLst>
              <a:ext uri="{FF2B5EF4-FFF2-40B4-BE49-F238E27FC236}">
                <a16:creationId xmlns:a16="http://schemas.microsoft.com/office/drawing/2014/main" id="{AA0F9F46-9664-4113-8F2F-6DF165261311}"/>
              </a:ext>
            </a:extLst>
          </p:cNvPr>
          <p:cNvSpPr>
            <a:spLocks noGrp="1" noChangeArrowheads="1"/>
          </p:cNvSpPr>
          <p:nvPr>
            <p:ph type="body" idx="1"/>
          </p:nvPr>
        </p:nvSpPr>
        <p:spPr>
          <a:xfrm>
            <a:off x="457200" y="981075"/>
            <a:ext cx="8229600" cy="5688013"/>
          </a:xfrm>
        </p:spPr>
        <p:txBody>
          <a:bodyPr/>
          <a:lstStyle/>
          <a:p>
            <a:pPr eaLnBrk="1" hangingPunct="1"/>
            <a:r>
              <a:rPr lang="en-US" altLang="en-US">
                <a:solidFill>
                  <a:schemeClr val="bg1"/>
                </a:solidFill>
              </a:rPr>
              <a:t>It is recurrent pulling out of hair, resulting in noticeable hair loss, in order to get pleasure, gratification, or relief.</a:t>
            </a:r>
          </a:p>
          <a:p>
            <a:pPr eaLnBrk="1" hangingPunct="1"/>
            <a:r>
              <a:rPr lang="en-US" altLang="en-US">
                <a:solidFill>
                  <a:schemeClr val="bg1"/>
                </a:solidFill>
              </a:rPr>
              <a:t>The favorite site is the easily reached frontoparietal region of the scalp, but any scalp area may be involved, eyebrows or eyelashes.</a:t>
            </a:r>
          </a:p>
          <a:p>
            <a:pPr eaLnBrk="1" hangingPunct="1"/>
            <a:r>
              <a:rPr lang="en-US" altLang="en-US">
                <a:solidFill>
                  <a:schemeClr val="bg1"/>
                </a:solidFill>
              </a:rPr>
              <a:t>Treatment: consider psychiatric support. </a:t>
            </a:r>
          </a:p>
        </p:txBody>
      </p:sp>
    </p:spTree>
  </p:cSld>
  <p:clrMapOvr>
    <a:masterClrMapping/>
  </p:clrMapOvr>
  <p:transition spd="slow">
    <p:push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380BA78-76E4-4D06-A47D-70A4835AA319}"/>
              </a:ext>
            </a:extLst>
          </p:cNvPr>
          <p:cNvSpPr>
            <a:spLocks noGrp="1" noChangeArrowheads="1"/>
          </p:cNvSpPr>
          <p:nvPr>
            <p:ph type="title"/>
          </p:nvPr>
        </p:nvSpPr>
        <p:spPr>
          <a:xfrm>
            <a:off x="395288" y="0"/>
            <a:ext cx="8229600" cy="981075"/>
          </a:xfrm>
        </p:spPr>
        <p:txBody>
          <a:bodyPr/>
          <a:lstStyle/>
          <a:p>
            <a:pPr eaLnBrk="1" hangingPunct="1"/>
            <a:r>
              <a:rPr lang="en-US" altLang="en-US" sz="3600">
                <a:solidFill>
                  <a:srgbClr val="FFFF00"/>
                </a:solidFill>
              </a:rPr>
              <a:t>The Hair Growth Cycle</a:t>
            </a:r>
          </a:p>
        </p:txBody>
      </p:sp>
      <p:sp>
        <p:nvSpPr>
          <p:cNvPr id="6147" name="Rectangle 3">
            <a:extLst>
              <a:ext uri="{FF2B5EF4-FFF2-40B4-BE49-F238E27FC236}">
                <a16:creationId xmlns:a16="http://schemas.microsoft.com/office/drawing/2014/main" id="{2ECDB7D5-6AEF-4C0E-9FF1-8BC3F5C9740C}"/>
              </a:ext>
            </a:extLst>
          </p:cNvPr>
          <p:cNvSpPr>
            <a:spLocks noGrp="1" noChangeArrowheads="1"/>
          </p:cNvSpPr>
          <p:nvPr>
            <p:ph type="body" idx="1"/>
          </p:nvPr>
        </p:nvSpPr>
        <p:spPr>
          <a:xfrm>
            <a:off x="0" y="1052513"/>
            <a:ext cx="9144000" cy="5805487"/>
          </a:xfrm>
        </p:spPr>
        <p:txBody>
          <a:bodyPr/>
          <a:lstStyle/>
          <a:p>
            <a:pPr eaLnBrk="1" hangingPunct="1"/>
            <a:r>
              <a:rPr lang="en-US" altLang="en-US">
                <a:solidFill>
                  <a:schemeClr val="bg1"/>
                </a:solidFill>
              </a:rPr>
              <a:t>The anagen (growth): is the active growth phase of the hair. It lasts 2-6 years. About 90-95% of scalp hairs are in this phase.</a:t>
            </a:r>
          </a:p>
          <a:p>
            <a:pPr eaLnBrk="1" hangingPunct="1"/>
            <a:r>
              <a:rPr lang="en-US" altLang="en-US">
                <a:solidFill>
                  <a:schemeClr val="bg1"/>
                </a:solidFill>
              </a:rPr>
              <a:t>The catagen (involution): is the phase of acute follicular regression that signals the end of anagen. Less than 1% of scalp hairs are in this 2-3 week period.</a:t>
            </a:r>
          </a:p>
          <a:p>
            <a:pPr eaLnBrk="1" hangingPunct="1"/>
            <a:r>
              <a:rPr lang="en-US" altLang="en-US">
                <a:solidFill>
                  <a:schemeClr val="bg1"/>
                </a:solidFill>
              </a:rPr>
              <a:t>The telogen (rest): all activity ceases and the structure rests during this phase. About 5-10% of the scalp hairs are in this 2-3 month period.</a:t>
            </a:r>
          </a:p>
        </p:txBody>
      </p:sp>
    </p:spTree>
  </p:cSld>
  <p:clrMapOvr>
    <a:masterClrMapping/>
  </p:clrMapOvr>
  <p:transition spd="slow">
    <p:push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E481701-E8CF-4A8A-85EF-CFDB628F38FC}"/>
              </a:ext>
            </a:extLst>
          </p:cNvPr>
          <p:cNvSpPr>
            <a:spLocks noGrp="1" noChangeArrowheads="1"/>
          </p:cNvSpPr>
          <p:nvPr>
            <p:ph type="title"/>
          </p:nvPr>
        </p:nvSpPr>
        <p:spPr>
          <a:xfrm>
            <a:off x="457200" y="274638"/>
            <a:ext cx="8229600" cy="922337"/>
          </a:xfrm>
        </p:spPr>
        <p:txBody>
          <a:bodyPr/>
          <a:lstStyle/>
          <a:p>
            <a:pPr eaLnBrk="1" hangingPunct="1"/>
            <a:r>
              <a:rPr lang="en-US" altLang="en-US" sz="4000">
                <a:solidFill>
                  <a:srgbClr val="FFFF00"/>
                </a:solidFill>
              </a:rPr>
              <a:t>Traction (Cosmetic) alopecia</a:t>
            </a:r>
          </a:p>
        </p:txBody>
      </p:sp>
      <p:sp>
        <p:nvSpPr>
          <p:cNvPr id="31747" name="Rectangle 3">
            <a:extLst>
              <a:ext uri="{FF2B5EF4-FFF2-40B4-BE49-F238E27FC236}">
                <a16:creationId xmlns:a16="http://schemas.microsoft.com/office/drawing/2014/main" id="{C38C0D2E-A166-4A2E-9CE9-92FBCE1489FD}"/>
              </a:ext>
            </a:extLst>
          </p:cNvPr>
          <p:cNvSpPr>
            <a:spLocks noGrp="1" noChangeArrowheads="1"/>
          </p:cNvSpPr>
          <p:nvPr>
            <p:ph type="body" idx="1"/>
          </p:nvPr>
        </p:nvSpPr>
        <p:spPr>
          <a:xfrm>
            <a:off x="179388" y="1196975"/>
            <a:ext cx="8785225" cy="4929188"/>
          </a:xfrm>
        </p:spPr>
        <p:txBody>
          <a:bodyPr/>
          <a:lstStyle/>
          <a:p>
            <a:pPr marL="0" indent="0" eaLnBrk="1" hangingPunct="1">
              <a:buFontTx/>
              <a:buNone/>
            </a:pPr>
            <a:r>
              <a:rPr lang="en-US" altLang="en-US">
                <a:solidFill>
                  <a:schemeClr val="bg1"/>
                </a:solidFill>
              </a:rPr>
              <a:t>Prolonged tension created by certain hairstyles, hair rollers, and hot hair straightening combs may result in temporary or, rarely, permanent hair loss (if scarring occurs) in an area corresponding exactly to the stressed hair.</a:t>
            </a:r>
          </a:p>
        </p:txBody>
      </p:sp>
    </p:spTree>
  </p:cSld>
  <p:clrMapOvr>
    <a:masterClrMapping/>
  </p:clrMapOvr>
  <p:transition spd="slow">
    <p:push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51189D7-F526-4BBD-90BE-EA28EAA82643}"/>
              </a:ext>
            </a:extLst>
          </p:cNvPr>
          <p:cNvSpPr>
            <a:spLocks noGrp="1" noChangeArrowheads="1"/>
          </p:cNvSpPr>
          <p:nvPr>
            <p:ph type="title"/>
          </p:nvPr>
        </p:nvSpPr>
        <p:spPr>
          <a:xfrm>
            <a:off x="468313" y="0"/>
            <a:ext cx="8229600" cy="850900"/>
          </a:xfrm>
        </p:spPr>
        <p:txBody>
          <a:bodyPr/>
          <a:lstStyle/>
          <a:p>
            <a:pPr eaLnBrk="1" hangingPunct="1"/>
            <a:r>
              <a:rPr lang="en-US" altLang="en-US">
                <a:solidFill>
                  <a:srgbClr val="FFFF00"/>
                </a:solidFill>
              </a:rPr>
              <a:t>Scarring (Cicatricial) alopecia</a:t>
            </a:r>
          </a:p>
        </p:txBody>
      </p:sp>
      <p:sp>
        <p:nvSpPr>
          <p:cNvPr id="32771" name="Rectangle 3">
            <a:extLst>
              <a:ext uri="{FF2B5EF4-FFF2-40B4-BE49-F238E27FC236}">
                <a16:creationId xmlns:a16="http://schemas.microsoft.com/office/drawing/2014/main" id="{DFEA7360-2DE2-4274-9B26-9C48F5E346A1}"/>
              </a:ext>
            </a:extLst>
          </p:cNvPr>
          <p:cNvSpPr>
            <a:spLocks noGrp="1" noChangeArrowheads="1"/>
          </p:cNvSpPr>
          <p:nvPr>
            <p:ph type="body" idx="1"/>
          </p:nvPr>
        </p:nvSpPr>
        <p:spPr>
          <a:xfrm>
            <a:off x="0" y="1052513"/>
            <a:ext cx="9144000" cy="5616575"/>
          </a:xfrm>
        </p:spPr>
        <p:txBody>
          <a:bodyPr/>
          <a:lstStyle/>
          <a:p>
            <a:pPr marL="609600" indent="-609600" eaLnBrk="1" hangingPunct="1"/>
            <a:r>
              <a:rPr lang="en-US" altLang="en-US">
                <a:solidFill>
                  <a:schemeClr val="bg1"/>
                </a:solidFill>
              </a:rPr>
              <a:t>Is permanent area of hair loss occur as a result of destruction of the hair follicles by any inflammatory process.</a:t>
            </a:r>
          </a:p>
          <a:p>
            <a:pPr marL="609600" indent="-609600" eaLnBrk="1" hangingPunct="1"/>
            <a:r>
              <a:rPr lang="en-US" altLang="en-US">
                <a:solidFill>
                  <a:schemeClr val="bg1"/>
                </a:solidFill>
              </a:rPr>
              <a:t>Causes:</a:t>
            </a:r>
          </a:p>
          <a:p>
            <a:pPr marL="609600" indent="-609600" eaLnBrk="1" hangingPunct="1">
              <a:buFontTx/>
              <a:buAutoNum type="arabicPeriod"/>
            </a:pPr>
            <a:r>
              <a:rPr lang="en-US" altLang="en-US">
                <a:solidFill>
                  <a:schemeClr val="bg1"/>
                </a:solidFill>
              </a:rPr>
              <a:t>Primary inflammatory:</a:t>
            </a:r>
          </a:p>
          <a:p>
            <a:pPr marL="990600" lvl="1" indent="-533400" eaLnBrk="1" hangingPunct="1">
              <a:buFontTx/>
              <a:buChar char="•"/>
            </a:pPr>
            <a:r>
              <a:rPr lang="en-US" altLang="en-US">
                <a:solidFill>
                  <a:schemeClr val="bg1"/>
                </a:solidFill>
              </a:rPr>
              <a:t>Chronic cutaneous lupus erythematosus.</a:t>
            </a:r>
          </a:p>
          <a:p>
            <a:pPr marL="990600" lvl="1" indent="-533400" eaLnBrk="1" hangingPunct="1">
              <a:buFontTx/>
              <a:buChar char="•"/>
            </a:pPr>
            <a:r>
              <a:rPr lang="en-US" altLang="en-US">
                <a:solidFill>
                  <a:schemeClr val="bg1"/>
                </a:solidFill>
              </a:rPr>
              <a:t>Lichen planopilaris.</a:t>
            </a:r>
          </a:p>
          <a:p>
            <a:pPr marL="990600" lvl="1" indent="-533400" eaLnBrk="1" hangingPunct="1">
              <a:buFontTx/>
              <a:buChar char="•"/>
            </a:pPr>
            <a:r>
              <a:rPr lang="en-US" altLang="en-US">
                <a:solidFill>
                  <a:schemeClr val="bg1"/>
                </a:solidFill>
              </a:rPr>
              <a:t>Morphea.</a:t>
            </a:r>
          </a:p>
          <a:p>
            <a:pPr marL="609600" indent="-609600" eaLnBrk="1" hangingPunct="1">
              <a:buFontTx/>
              <a:buAutoNum type="arabicPeriod"/>
            </a:pPr>
            <a:r>
              <a:rPr lang="en-US" altLang="en-US">
                <a:solidFill>
                  <a:schemeClr val="bg1"/>
                </a:solidFill>
              </a:rPr>
              <a:t>Infections:</a:t>
            </a:r>
          </a:p>
          <a:p>
            <a:pPr marL="990600" lvl="1" indent="-533400" eaLnBrk="1" hangingPunct="1">
              <a:buFontTx/>
              <a:buChar char="•"/>
            </a:pPr>
            <a:r>
              <a:rPr lang="en-US" altLang="en-US">
                <a:solidFill>
                  <a:schemeClr val="bg1"/>
                </a:solidFill>
              </a:rPr>
              <a:t>Bacterial: e.g. carbuncle/furuncle, tertiary syphilis.</a:t>
            </a:r>
          </a:p>
        </p:txBody>
      </p:sp>
    </p:spTree>
  </p:cSld>
  <p:clrMapOvr>
    <a:masterClrMapping/>
  </p:clrMapOvr>
  <p:transition spd="slow">
    <p:push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62B3A59-4B8C-4342-9C4E-709CB1F3D11E}"/>
              </a:ext>
            </a:extLst>
          </p:cNvPr>
          <p:cNvSpPr>
            <a:spLocks noGrp="1" noChangeArrowheads="1"/>
          </p:cNvSpPr>
          <p:nvPr>
            <p:ph type="body" idx="1"/>
          </p:nvPr>
        </p:nvSpPr>
        <p:spPr>
          <a:xfrm>
            <a:off x="179388" y="188913"/>
            <a:ext cx="8713787" cy="6480175"/>
          </a:xfrm>
        </p:spPr>
        <p:txBody>
          <a:bodyPr/>
          <a:lstStyle/>
          <a:p>
            <a:pPr marL="990600" lvl="1" indent="-533400" eaLnBrk="1" hangingPunct="1">
              <a:lnSpc>
                <a:spcPct val="90000"/>
              </a:lnSpc>
              <a:buFontTx/>
              <a:buChar char="•"/>
            </a:pPr>
            <a:r>
              <a:rPr lang="en-US" altLang="en-US">
                <a:solidFill>
                  <a:schemeClr val="bg1"/>
                </a:solidFill>
              </a:rPr>
              <a:t>Fungal: e.g. kerion, favus.</a:t>
            </a:r>
          </a:p>
          <a:p>
            <a:pPr marL="990600" lvl="1" indent="-533400" eaLnBrk="1" hangingPunct="1">
              <a:lnSpc>
                <a:spcPct val="90000"/>
              </a:lnSpc>
              <a:buFontTx/>
              <a:buChar char="•"/>
            </a:pPr>
            <a:r>
              <a:rPr lang="en-US" altLang="en-US">
                <a:solidFill>
                  <a:schemeClr val="bg1"/>
                </a:solidFill>
              </a:rPr>
              <a:t>Viral: e.g. herpes zoster, varicella.</a:t>
            </a:r>
          </a:p>
          <a:p>
            <a:pPr marL="990600" lvl="1" indent="-533400" eaLnBrk="1" hangingPunct="1">
              <a:lnSpc>
                <a:spcPct val="90000"/>
              </a:lnSpc>
              <a:buFontTx/>
              <a:buChar char="•"/>
            </a:pPr>
            <a:r>
              <a:rPr lang="en-US" altLang="en-US">
                <a:solidFill>
                  <a:schemeClr val="bg1"/>
                </a:solidFill>
              </a:rPr>
              <a:t>Protozoal: e.g. leishmaniasis.</a:t>
            </a:r>
          </a:p>
          <a:p>
            <a:pPr marL="990600" lvl="1" indent="-533400" eaLnBrk="1" hangingPunct="1">
              <a:lnSpc>
                <a:spcPct val="90000"/>
              </a:lnSpc>
              <a:buFontTx/>
              <a:buChar char="•"/>
            </a:pPr>
            <a:r>
              <a:rPr lang="en-US" altLang="en-US">
                <a:solidFill>
                  <a:schemeClr val="bg1"/>
                </a:solidFill>
              </a:rPr>
              <a:t>Mycobacterial: e.g. tuberculosis.</a:t>
            </a:r>
          </a:p>
          <a:p>
            <a:pPr marL="609600" indent="-609600" eaLnBrk="1" hangingPunct="1">
              <a:lnSpc>
                <a:spcPct val="90000"/>
              </a:lnSpc>
              <a:buFontTx/>
              <a:buAutoNum type="arabicPeriod" startAt="3"/>
            </a:pPr>
            <a:r>
              <a:rPr lang="en-US" altLang="en-US">
                <a:solidFill>
                  <a:schemeClr val="bg1"/>
                </a:solidFill>
              </a:rPr>
              <a:t>Traumatic:</a:t>
            </a:r>
          </a:p>
          <a:p>
            <a:pPr marL="990600" lvl="1" indent="-533400" eaLnBrk="1" hangingPunct="1">
              <a:lnSpc>
                <a:spcPct val="90000"/>
              </a:lnSpc>
              <a:buFontTx/>
              <a:buChar char="•"/>
            </a:pPr>
            <a:r>
              <a:rPr lang="en-US" altLang="en-US">
                <a:solidFill>
                  <a:schemeClr val="bg1"/>
                </a:solidFill>
              </a:rPr>
              <a:t>Accidental alopecia.</a:t>
            </a:r>
          </a:p>
          <a:p>
            <a:pPr marL="990600" lvl="1" indent="-533400" eaLnBrk="1" hangingPunct="1">
              <a:lnSpc>
                <a:spcPct val="90000"/>
              </a:lnSpc>
              <a:buFontTx/>
              <a:buChar char="•"/>
            </a:pPr>
            <a:r>
              <a:rPr lang="en-US" altLang="en-US">
                <a:solidFill>
                  <a:schemeClr val="bg1"/>
                </a:solidFill>
              </a:rPr>
              <a:t>Burns.</a:t>
            </a:r>
          </a:p>
          <a:p>
            <a:pPr marL="990600" lvl="1" indent="-533400" eaLnBrk="1" hangingPunct="1">
              <a:lnSpc>
                <a:spcPct val="90000"/>
              </a:lnSpc>
              <a:buFontTx/>
              <a:buChar char="•"/>
            </a:pPr>
            <a:r>
              <a:rPr lang="en-US" altLang="en-US">
                <a:solidFill>
                  <a:schemeClr val="bg1"/>
                </a:solidFill>
              </a:rPr>
              <a:t>Postoperative.</a:t>
            </a:r>
          </a:p>
          <a:p>
            <a:pPr marL="990600" lvl="1" indent="-533400" eaLnBrk="1" hangingPunct="1">
              <a:lnSpc>
                <a:spcPct val="90000"/>
              </a:lnSpc>
              <a:buFontTx/>
              <a:buChar char="•"/>
            </a:pPr>
            <a:r>
              <a:rPr lang="en-US" altLang="en-US">
                <a:solidFill>
                  <a:schemeClr val="bg1"/>
                </a:solidFill>
              </a:rPr>
              <a:t>Radiodermatitis.</a:t>
            </a:r>
          </a:p>
          <a:p>
            <a:pPr marL="609600" indent="-609600" eaLnBrk="1" hangingPunct="1">
              <a:lnSpc>
                <a:spcPct val="90000"/>
              </a:lnSpc>
              <a:buFontTx/>
              <a:buAutoNum type="arabicPeriod" startAt="4"/>
            </a:pPr>
            <a:r>
              <a:rPr lang="en-US" altLang="en-US">
                <a:solidFill>
                  <a:schemeClr val="bg1"/>
                </a:solidFill>
              </a:rPr>
              <a:t>Neoplastic:</a:t>
            </a:r>
          </a:p>
          <a:p>
            <a:pPr marL="990600" lvl="1" indent="-533400" eaLnBrk="1" hangingPunct="1">
              <a:lnSpc>
                <a:spcPct val="90000"/>
              </a:lnSpc>
              <a:buFontTx/>
              <a:buChar char="•"/>
            </a:pPr>
            <a:r>
              <a:rPr lang="en-US" altLang="en-US">
                <a:solidFill>
                  <a:schemeClr val="bg1"/>
                </a:solidFill>
              </a:rPr>
              <a:t>Basal cell carcinoma.</a:t>
            </a:r>
          </a:p>
          <a:p>
            <a:pPr marL="990600" lvl="1" indent="-533400" eaLnBrk="1" hangingPunct="1">
              <a:lnSpc>
                <a:spcPct val="90000"/>
              </a:lnSpc>
              <a:buFontTx/>
              <a:buChar char="•"/>
            </a:pPr>
            <a:r>
              <a:rPr lang="en-US" altLang="en-US">
                <a:solidFill>
                  <a:schemeClr val="bg1"/>
                </a:solidFill>
              </a:rPr>
              <a:t>Squamous cell carcinoma.</a:t>
            </a:r>
          </a:p>
          <a:p>
            <a:pPr marL="990600" lvl="1" indent="-533400" eaLnBrk="1" hangingPunct="1">
              <a:lnSpc>
                <a:spcPct val="90000"/>
              </a:lnSpc>
              <a:buFontTx/>
              <a:buChar char="•"/>
            </a:pPr>
            <a:r>
              <a:rPr lang="en-US" altLang="en-US">
                <a:solidFill>
                  <a:schemeClr val="bg1"/>
                </a:solidFill>
              </a:rPr>
              <a:t>Secondaries from anywhere.</a:t>
            </a:r>
          </a:p>
        </p:txBody>
      </p:sp>
    </p:spTree>
  </p:cSld>
  <p:clrMapOvr>
    <a:masterClrMapping/>
  </p:clrMapOvr>
  <p:transition spd="slow">
    <p:push di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a:extLst>
              <a:ext uri="{FF2B5EF4-FFF2-40B4-BE49-F238E27FC236}">
                <a16:creationId xmlns:a16="http://schemas.microsoft.com/office/drawing/2014/main" id="{8501A25B-28A1-4100-817F-4AAEA2EDB2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EA8E48F4-D27C-44B5-ABCC-8C8A0409E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A71C716F-D427-4191-99F3-C08FD4C1C8E2}"/>
              </a:ext>
            </a:extLst>
          </p:cNvPr>
          <p:cNvSpPr>
            <a:spLocks noGrp="1" noChangeArrowheads="1"/>
          </p:cNvSpPr>
          <p:nvPr>
            <p:ph type="title"/>
          </p:nvPr>
        </p:nvSpPr>
        <p:spPr>
          <a:xfrm>
            <a:off x="457200" y="274638"/>
            <a:ext cx="8229600" cy="850900"/>
          </a:xfrm>
        </p:spPr>
        <p:txBody>
          <a:bodyPr/>
          <a:lstStyle/>
          <a:p>
            <a:pPr eaLnBrk="1" hangingPunct="1"/>
            <a:r>
              <a:rPr lang="en-US" altLang="en-US" sz="4000">
                <a:solidFill>
                  <a:srgbClr val="FFFF00"/>
                </a:solidFill>
              </a:rPr>
              <a:t>Hirsutism</a:t>
            </a:r>
          </a:p>
        </p:txBody>
      </p:sp>
      <p:sp>
        <p:nvSpPr>
          <p:cNvPr id="36867" name="Rectangle 3">
            <a:extLst>
              <a:ext uri="{FF2B5EF4-FFF2-40B4-BE49-F238E27FC236}">
                <a16:creationId xmlns:a16="http://schemas.microsoft.com/office/drawing/2014/main" id="{986588F5-21BA-4952-B474-93D266243F73}"/>
              </a:ext>
            </a:extLst>
          </p:cNvPr>
          <p:cNvSpPr>
            <a:spLocks noGrp="1" noChangeArrowheads="1"/>
          </p:cNvSpPr>
          <p:nvPr>
            <p:ph type="body" idx="1"/>
          </p:nvPr>
        </p:nvSpPr>
        <p:spPr>
          <a:xfrm>
            <a:off x="0" y="1125538"/>
            <a:ext cx="9144000" cy="5732462"/>
          </a:xfrm>
        </p:spPr>
        <p:txBody>
          <a:bodyPr/>
          <a:lstStyle/>
          <a:p>
            <a:pPr eaLnBrk="1" hangingPunct="1"/>
            <a:r>
              <a:rPr lang="en-US" altLang="en-US">
                <a:solidFill>
                  <a:schemeClr val="bg1"/>
                </a:solidFill>
              </a:rPr>
              <a:t>Is the presence of terminal (thick, dark) hairs of male-like pattern in female such as on the face, chest, and areolae.</a:t>
            </a:r>
          </a:p>
          <a:p>
            <a:pPr eaLnBrk="1" hangingPunct="1"/>
            <a:r>
              <a:rPr lang="en-US" altLang="en-US">
                <a:solidFill>
                  <a:schemeClr val="bg1"/>
                </a:solidFill>
              </a:rPr>
              <a:t>Hirsutism is usually benign and of cosmetic concern.</a:t>
            </a:r>
          </a:p>
          <a:p>
            <a:pPr eaLnBrk="1" hangingPunct="1"/>
            <a:r>
              <a:rPr lang="en-US" altLang="en-US">
                <a:solidFill>
                  <a:schemeClr val="bg1"/>
                </a:solidFill>
              </a:rPr>
              <a:t>Virilization is the combination of hirsutism plus other signs of masculinization, such as deepening of the voice, frontotemporal balding, decrease in breast size, increased muscle mass, and heightened libido.</a:t>
            </a:r>
          </a:p>
        </p:txBody>
      </p:sp>
    </p:spTree>
  </p:cSld>
  <p:clrMapOvr>
    <a:masterClrMapping/>
  </p:clrMapOvr>
  <p:transition spd="slow">
    <p:push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a:extLst>
              <a:ext uri="{FF2B5EF4-FFF2-40B4-BE49-F238E27FC236}">
                <a16:creationId xmlns:a16="http://schemas.microsoft.com/office/drawing/2014/main" id="{E8C33473-B432-4487-8500-6E6EDFCC8B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a:extLst>
              <a:ext uri="{FF2B5EF4-FFF2-40B4-BE49-F238E27FC236}">
                <a16:creationId xmlns:a16="http://schemas.microsoft.com/office/drawing/2014/main" id="{19380271-3C00-4674-B1A5-99CF5F17A7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ADD737F-0658-4DAB-8459-86AE724B2BEC}"/>
              </a:ext>
            </a:extLst>
          </p:cNvPr>
          <p:cNvSpPr>
            <a:spLocks noGrp="1" noChangeArrowheads="1"/>
          </p:cNvSpPr>
          <p:nvPr>
            <p:ph type="title"/>
          </p:nvPr>
        </p:nvSpPr>
        <p:spPr>
          <a:xfrm>
            <a:off x="468313" y="0"/>
            <a:ext cx="8229600" cy="633413"/>
          </a:xfrm>
        </p:spPr>
        <p:txBody>
          <a:bodyPr/>
          <a:lstStyle/>
          <a:p>
            <a:pPr eaLnBrk="1" hangingPunct="1"/>
            <a:r>
              <a:rPr lang="en-US" altLang="en-US" sz="4000">
                <a:solidFill>
                  <a:schemeClr val="bg1"/>
                </a:solidFill>
              </a:rPr>
              <a:t>Causes of hirsutism</a:t>
            </a:r>
          </a:p>
        </p:txBody>
      </p:sp>
      <p:sp>
        <p:nvSpPr>
          <p:cNvPr id="39939" name="Rectangle 3">
            <a:extLst>
              <a:ext uri="{FF2B5EF4-FFF2-40B4-BE49-F238E27FC236}">
                <a16:creationId xmlns:a16="http://schemas.microsoft.com/office/drawing/2014/main" id="{844A2C07-68D0-47BC-9366-7514668F48EF}"/>
              </a:ext>
            </a:extLst>
          </p:cNvPr>
          <p:cNvSpPr>
            <a:spLocks noGrp="1" noChangeArrowheads="1"/>
          </p:cNvSpPr>
          <p:nvPr>
            <p:ph type="body" idx="1"/>
          </p:nvPr>
        </p:nvSpPr>
        <p:spPr>
          <a:xfrm>
            <a:off x="0" y="765175"/>
            <a:ext cx="9144000" cy="6092825"/>
          </a:xfrm>
        </p:spPr>
        <p:txBody>
          <a:bodyPr/>
          <a:lstStyle/>
          <a:p>
            <a:pPr marL="609600" indent="-609600" eaLnBrk="1" hangingPunct="1">
              <a:lnSpc>
                <a:spcPct val="90000"/>
              </a:lnSpc>
            </a:pPr>
            <a:r>
              <a:rPr lang="en-US" altLang="en-US">
                <a:solidFill>
                  <a:schemeClr val="bg1"/>
                </a:solidFill>
              </a:rPr>
              <a:t>Hirsutism without virilization:</a:t>
            </a:r>
          </a:p>
          <a:p>
            <a:pPr marL="990600" lvl="1" indent="-533400" eaLnBrk="1" hangingPunct="1">
              <a:lnSpc>
                <a:spcPct val="90000"/>
              </a:lnSpc>
              <a:buFontTx/>
              <a:buAutoNum type="arabicPeriod"/>
            </a:pPr>
            <a:r>
              <a:rPr lang="en-US" altLang="en-US">
                <a:solidFill>
                  <a:schemeClr val="bg1"/>
                </a:solidFill>
              </a:rPr>
              <a:t>Idiopathic hirsutism in 20% of cases.</a:t>
            </a:r>
          </a:p>
          <a:p>
            <a:pPr marL="990600" lvl="1" indent="-533400" eaLnBrk="1" hangingPunct="1">
              <a:lnSpc>
                <a:spcPct val="90000"/>
              </a:lnSpc>
              <a:buFontTx/>
              <a:buAutoNum type="arabicPeriod"/>
            </a:pPr>
            <a:r>
              <a:rPr lang="en-US" altLang="en-US">
                <a:solidFill>
                  <a:schemeClr val="bg1"/>
                </a:solidFill>
              </a:rPr>
              <a:t>Genetic: polycystic ovary syndrome.</a:t>
            </a:r>
          </a:p>
          <a:p>
            <a:pPr marL="990600" lvl="1" indent="-533400" eaLnBrk="1" hangingPunct="1">
              <a:lnSpc>
                <a:spcPct val="90000"/>
              </a:lnSpc>
              <a:buFontTx/>
              <a:buAutoNum type="arabicPeriod"/>
            </a:pPr>
            <a:r>
              <a:rPr lang="en-US" altLang="en-US">
                <a:solidFill>
                  <a:schemeClr val="bg1"/>
                </a:solidFill>
              </a:rPr>
              <a:t>Physiologic: puberty, pregnancy, and menopause.</a:t>
            </a:r>
          </a:p>
          <a:p>
            <a:pPr marL="990600" lvl="1" indent="-533400" eaLnBrk="1" hangingPunct="1">
              <a:lnSpc>
                <a:spcPct val="90000"/>
              </a:lnSpc>
              <a:buFontTx/>
              <a:buAutoNum type="arabicPeriod"/>
            </a:pPr>
            <a:r>
              <a:rPr lang="en-US" altLang="en-US">
                <a:solidFill>
                  <a:schemeClr val="bg1"/>
                </a:solidFill>
              </a:rPr>
              <a:t>Endocrine: hypothyroidism, acromegaly.</a:t>
            </a:r>
          </a:p>
          <a:p>
            <a:pPr marL="990600" lvl="1" indent="-533400" eaLnBrk="1" hangingPunct="1">
              <a:lnSpc>
                <a:spcPct val="90000"/>
              </a:lnSpc>
              <a:buFontTx/>
              <a:buAutoNum type="arabicPeriod"/>
            </a:pPr>
            <a:r>
              <a:rPr lang="en-US" altLang="en-US">
                <a:solidFill>
                  <a:schemeClr val="bg1"/>
                </a:solidFill>
              </a:rPr>
              <a:t>Drugs: androgens, diazoxide, glucocorticoids.</a:t>
            </a:r>
          </a:p>
          <a:p>
            <a:pPr marL="990600" lvl="1" indent="-533400" eaLnBrk="1" hangingPunct="1">
              <a:lnSpc>
                <a:spcPct val="90000"/>
              </a:lnSpc>
              <a:buFontTx/>
              <a:buNone/>
            </a:pPr>
            <a:endParaRPr lang="en-US" altLang="en-US">
              <a:solidFill>
                <a:schemeClr val="bg1"/>
              </a:solidFill>
            </a:endParaRPr>
          </a:p>
          <a:p>
            <a:pPr marL="609600" indent="-609600" eaLnBrk="1" hangingPunct="1">
              <a:lnSpc>
                <a:spcPct val="90000"/>
              </a:lnSpc>
            </a:pPr>
            <a:r>
              <a:rPr lang="en-US" altLang="en-US">
                <a:solidFill>
                  <a:schemeClr val="bg1"/>
                </a:solidFill>
              </a:rPr>
              <a:t>Hirsutism with virilization:</a:t>
            </a:r>
          </a:p>
          <a:p>
            <a:pPr marL="990600" lvl="1" indent="-533400" eaLnBrk="1" hangingPunct="1">
              <a:lnSpc>
                <a:spcPct val="90000"/>
              </a:lnSpc>
              <a:buFontTx/>
              <a:buAutoNum type="arabicPeriod"/>
            </a:pPr>
            <a:r>
              <a:rPr lang="en-US" altLang="en-US">
                <a:solidFill>
                  <a:schemeClr val="bg1"/>
                </a:solidFill>
              </a:rPr>
              <a:t>Ovarian: polycystic ovary syndrome, tumors.</a:t>
            </a:r>
          </a:p>
          <a:p>
            <a:pPr marL="990600" lvl="1" indent="-533400" eaLnBrk="1" hangingPunct="1">
              <a:lnSpc>
                <a:spcPct val="90000"/>
              </a:lnSpc>
              <a:buFontTx/>
              <a:buAutoNum type="arabicPeriod"/>
            </a:pPr>
            <a:r>
              <a:rPr lang="en-US" altLang="en-US">
                <a:solidFill>
                  <a:schemeClr val="bg1"/>
                </a:solidFill>
              </a:rPr>
              <a:t>Adrenal: congenital adrenal hyperplasias.</a:t>
            </a:r>
          </a:p>
          <a:p>
            <a:pPr marL="990600" lvl="1" indent="-533400" eaLnBrk="1" hangingPunct="1">
              <a:lnSpc>
                <a:spcPct val="90000"/>
              </a:lnSpc>
              <a:buFontTx/>
              <a:buAutoNum type="arabicPeriod"/>
            </a:pPr>
            <a:r>
              <a:rPr lang="en-US" altLang="en-US">
                <a:solidFill>
                  <a:schemeClr val="bg1"/>
                </a:solidFill>
              </a:rPr>
              <a:t>Tumors.</a:t>
            </a:r>
          </a:p>
          <a:p>
            <a:pPr marL="990600" lvl="1" indent="-533400" eaLnBrk="1" hangingPunct="1">
              <a:lnSpc>
                <a:spcPct val="90000"/>
              </a:lnSpc>
              <a:buFontTx/>
              <a:buAutoNum type="arabicPeriod"/>
            </a:pPr>
            <a:r>
              <a:rPr lang="en-US" altLang="en-US">
                <a:solidFill>
                  <a:schemeClr val="bg1"/>
                </a:solidFill>
              </a:rPr>
              <a:t>ACTH-dependent cushing’s syndrome.</a:t>
            </a:r>
          </a:p>
        </p:txBody>
      </p:sp>
    </p:spTree>
  </p:cSld>
  <p:clrMapOvr>
    <a:masterClrMapping/>
  </p:clrMapOvr>
  <p:transition spd="slow">
    <p:push di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BE3937A8-4391-45B3-BE68-55EC807A6DBA}"/>
              </a:ext>
            </a:extLst>
          </p:cNvPr>
          <p:cNvSpPr>
            <a:spLocks noGrp="1" noChangeArrowheads="1"/>
          </p:cNvSpPr>
          <p:nvPr>
            <p:ph type="title"/>
          </p:nvPr>
        </p:nvSpPr>
        <p:spPr>
          <a:xfrm>
            <a:off x="468313" y="0"/>
            <a:ext cx="8229600" cy="850900"/>
          </a:xfrm>
        </p:spPr>
        <p:txBody>
          <a:bodyPr/>
          <a:lstStyle/>
          <a:p>
            <a:pPr eaLnBrk="1" hangingPunct="1"/>
            <a:r>
              <a:rPr lang="en-US" altLang="en-US" sz="3600">
                <a:solidFill>
                  <a:schemeClr val="bg1"/>
                </a:solidFill>
              </a:rPr>
              <a:t>Treatment of hirsutism</a:t>
            </a:r>
          </a:p>
        </p:txBody>
      </p:sp>
      <p:sp>
        <p:nvSpPr>
          <p:cNvPr id="40963" name="Rectangle 3">
            <a:extLst>
              <a:ext uri="{FF2B5EF4-FFF2-40B4-BE49-F238E27FC236}">
                <a16:creationId xmlns:a16="http://schemas.microsoft.com/office/drawing/2014/main" id="{DB3A4539-4058-44F6-92F9-0F044124B876}"/>
              </a:ext>
            </a:extLst>
          </p:cNvPr>
          <p:cNvSpPr>
            <a:spLocks noGrp="1" noChangeArrowheads="1"/>
          </p:cNvSpPr>
          <p:nvPr>
            <p:ph type="body" idx="1"/>
          </p:nvPr>
        </p:nvSpPr>
        <p:spPr>
          <a:xfrm>
            <a:off x="0" y="1052513"/>
            <a:ext cx="9144000" cy="5805487"/>
          </a:xfrm>
        </p:spPr>
        <p:txBody>
          <a:bodyPr/>
          <a:lstStyle/>
          <a:p>
            <a:pPr eaLnBrk="1" hangingPunct="1"/>
            <a:r>
              <a:rPr lang="en-US" altLang="en-US">
                <a:solidFill>
                  <a:schemeClr val="bg1"/>
                </a:solidFill>
              </a:rPr>
              <a:t>Hirsutism cannot be cured, only suppressed.</a:t>
            </a:r>
          </a:p>
          <a:p>
            <a:pPr eaLnBrk="1" hangingPunct="1"/>
            <a:r>
              <a:rPr lang="en-US" altLang="en-US">
                <a:solidFill>
                  <a:schemeClr val="bg1"/>
                </a:solidFill>
              </a:rPr>
              <a:t>Treatment begins after ovarian and adrenal diseases have been investigated.</a:t>
            </a:r>
          </a:p>
          <a:p>
            <a:pPr eaLnBrk="1" hangingPunct="1"/>
            <a:r>
              <a:rPr lang="en-US" altLang="en-US">
                <a:solidFill>
                  <a:schemeClr val="bg1"/>
                </a:solidFill>
              </a:rPr>
              <a:t>Option 1: Combination Oral Contraceptives (COCs). The most effective COC is one with low androgenic progestin (e.g. Norgestimate) and moderate to high estrogen contents (Ethinyl estradiol). COCs is used for at least 12 cycles.</a:t>
            </a:r>
          </a:p>
        </p:txBody>
      </p:sp>
    </p:spTree>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Rectangle 2">
            <a:extLst>
              <a:ext uri="{FF2B5EF4-FFF2-40B4-BE49-F238E27FC236}">
                <a16:creationId xmlns:a16="http://schemas.microsoft.com/office/drawing/2014/main" id="{02001B7D-FAEC-4221-95AC-C2F75DFE91CE}"/>
              </a:ext>
            </a:extLst>
          </p:cNvPr>
          <p:cNvSpPr>
            <a:spLocks noGrp="1" noChangeArrowheads="1"/>
          </p:cNvSpPr>
          <p:nvPr>
            <p:ph type="title"/>
          </p:nvPr>
        </p:nvSpPr>
        <p:spPr/>
        <p:txBody>
          <a:bodyPr/>
          <a:lstStyle/>
          <a:p>
            <a:pPr eaLnBrk="1" hangingPunct="1"/>
            <a:r>
              <a:rPr lang="en-US" altLang="en-US" sz="4000">
                <a:solidFill>
                  <a:srgbClr val="FFFF00"/>
                </a:solidFill>
              </a:rPr>
              <a:t>The Hair Growth Cycle</a:t>
            </a:r>
          </a:p>
        </p:txBody>
      </p:sp>
      <p:graphicFrame>
        <p:nvGraphicFramePr>
          <p:cNvPr id="2" name="Diagram 1">
            <a:extLst>
              <a:ext uri="{FF2B5EF4-FFF2-40B4-BE49-F238E27FC236}">
                <a16:creationId xmlns:a16="http://schemas.microsoft.com/office/drawing/2014/main" id="{11D1CE2D-B9B0-43D5-BB1D-9EA0C826E9C7}"/>
              </a:ext>
            </a:extLst>
          </p:cNvPr>
          <p:cNvGraphicFramePr/>
          <p:nvPr/>
        </p:nvGraphicFramePr>
        <p:xfrm>
          <a:off x="0" y="1585913"/>
          <a:ext cx="9144000" cy="52720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ush di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AF06DB23-3DE2-45D9-9351-6EA4F915843B}"/>
              </a:ext>
            </a:extLst>
          </p:cNvPr>
          <p:cNvSpPr>
            <a:spLocks noGrp="1" noChangeArrowheads="1"/>
          </p:cNvSpPr>
          <p:nvPr>
            <p:ph type="body" idx="1"/>
          </p:nvPr>
        </p:nvSpPr>
        <p:spPr>
          <a:xfrm>
            <a:off x="0" y="260350"/>
            <a:ext cx="9144000" cy="6597650"/>
          </a:xfrm>
        </p:spPr>
        <p:txBody>
          <a:bodyPr/>
          <a:lstStyle/>
          <a:p>
            <a:pPr eaLnBrk="1" hangingPunct="1"/>
            <a:r>
              <a:rPr lang="en-US" altLang="en-US">
                <a:solidFill>
                  <a:schemeClr val="bg1"/>
                </a:solidFill>
              </a:rPr>
              <a:t>Option 2: androgen receptor blockers. Spironolactone 25-50 mg twice daily. Oral contraceptives may be taken with spironolactone.</a:t>
            </a:r>
          </a:p>
          <a:p>
            <a:pPr eaLnBrk="1" hangingPunct="1"/>
            <a:r>
              <a:rPr lang="en-US" altLang="en-US">
                <a:solidFill>
                  <a:schemeClr val="bg1"/>
                </a:solidFill>
              </a:rPr>
              <a:t>Option 3: Finasteride (5</a:t>
            </a:r>
            <a:r>
              <a:rPr lang="el-GR" altLang="en-US">
                <a:solidFill>
                  <a:schemeClr val="bg1"/>
                </a:solidFill>
              </a:rPr>
              <a:t>α</a:t>
            </a:r>
            <a:r>
              <a:rPr lang="en-US" altLang="en-US">
                <a:solidFill>
                  <a:schemeClr val="bg1"/>
                </a:solidFill>
              </a:rPr>
              <a:t>-reductase type 2 inhibitor, blocks the formation of DHT from testosterone) 5 mg (Proscar) daily. Oral contraceptives may be taken with finasteride.</a:t>
            </a:r>
          </a:p>
          <a:p>
            <a:pPr eaLnBrk="1" hangingPunct="1"/>
            <a:r>
              <a:rPr lang="en-US" altLang="en-US">
                <a:solidFill>
                  <a:schemeClr val="bg1"/>
                </a:solidFill>
              </a:rPr>
              <a:t>Option 4: Electrolysis: is permanent follicular destruction with an electrical probe passed directly into the follicle.</a:t>
            </a:r>
          </a:p>
        </p:txBody>
      </p:sp>
    </p:spTree>
  </p:cSld>
  <p:clrMapOvr>
    <a:masterClrMapping/>
  </p:clrMapOvr>
  <p:transition spd="slow">
    <p:push di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C8E2C59E-D172-433F-8717-894ADC7922A3}"/>
              </a:ext>
            </a:extLst>
          </p:cNvPr>
          <p:cNvSpPr>
            <a:spLocks noGrp="1" noChangeArrowheads="1"/>
          </p:cNvSpPr>
          <p:nvPr>
            <p:ph type="body" idx="1"/>
          </p:nvPr>
        </p:nvSpPr>
        <p:spPr>
          <a:xfrm>
            <a:off x="0" y="260350"/>
            <a:ext cx="9144000" cy="5865813"/>
          </a:xfrm>
        </p:spPr>
        <p:txBody>
          <a:bodyPr/>
          <a:lstStyle/>
          <a:p>
            <a:pPr eaLnBrk="1" hangingPunct="1"/>
            <a:r>
              <a:rPr lang="en-US" altLang="en-US">
                <a:solidFill>
                  <a:schemeClr val="bg1"/>
                </a:solidFill>
              </a:rPr>
              <a:t>Options 5: Laser and flash lamp technology. Lasers selectively destroy the hair follicles without damage to adjacent tissues by using the principle of selective photothermolysis. Hair removal is most successful in patients with lighter skin colors and dark-colored hairs.</a:t>
            </a:r>
          </a:p>
        </p:txBody>
      </p:sp>
    </p:spTree>
  </p:cSld>
  <p:clrMapOvr>
    <a:masterClrMapping/>
  </p:clrMapOvr>
  <p:transition spd="slow">
    <p:push dir="d"/>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4">
            <a:extLst>
              <a:ext uri="{FF2B5EF4-FFF2-40B4-BE49-F238E27FC236}">
                <a16:creationId xmlns:a16="http://schemas.microsoft.com/office/drawing/2014/main" id="{F063A012-A515-4E30-A84F-D1DA271D38EB}"/>
              </a:ext>
            </a:extLst>
          </p:cNvPr>
          <p:cNvSpPr>
            <a:spLocks noChangeArrowheads="1" noChangeShapeType="1" noTextEdit="1"/>
          </p:cNvSpPr>
          <p:nvPr/>
        </p:nvSpPr>
        <p:spPr bwMode="auto">
          <a:xfrm>
            <a:off x="250825" y="2924175"/>
            <a:ext cx="8696325" cy="102711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6000" kern="10">
                <a:solidFill>
                  <a:srgbClr val="CCFF66"/>
                </a:solidFill>
                <a:effectLst>
                  <a:outerShdw dist="35921" dir="2700000" algn="ctr" rotWithShape="0">
                    <a:srgbClr val="C0C0C0">
                      <a:alpha val="79999"/>
                    </a:srgbClr>
                  </a:outerShdw>
                </a:effectLst>
                <a:latin typeface="Impact" panose="020B0806030902050204" pitchFamily="34" charset="0"/>
              </a:rPr>
              <a:t>Thanks with my best wishes</a:t>
            </a:r>
          </a:p>
        </p:txBody>
      </p:sp>
    </p:spTree>
  </p:cSld>
  <p:clrMapOvr>
    <a:masterClrMapping/>
  </p:clrMapOvr>
  <p:transition spd="slow">
    <p:push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9572818-05BB-4B4C-A670-FE91D2D7170C}"/>
              </a:ext>
            </a:extLst>
          </p:cNvPr>
          <p:cNvGraphicFramePr/>
          <p:nvPr/>
        </p:nvGraphicFramePr>
        <p:xfrm>
          <a:off x="144463" y="179388"/>
          <a:ext cx="8785225" cy="6408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85" name="AutoShape 87">
            <a:extLst>
              <a:ext uri="{FF2B5EF4-FFF2-40B4-BE49-F238E27FC236}">
                <a16:creationId xmlns:a16="http://schemas.microsoft.com/office/drawing/2014/main" id="{FED69122-89C6-4960-B3EA-FE6FF67782CC}"/>
              </a:ext>
            </a:extLst>
          </p:cNvPr>
          <p:cNvSpPr>
            <a:spLocks noChangeArrowheads="1"/>
          </p:cNvSpPr>
          <p:nvPr/>
        </p:nvSpPr>
        <p:spPr bwMode="auto">
          <a:xfrm>
            <a:off x="5868144" y="5445224"/>
            <a:ext cx="2232025" cy="576262"/>
          </a:xfrm>
          <a:prstGeom prst="flowChartAlternateProcess">
            <a:avLst/>
          </a:prstGeom>
          <a:solidFill>
            <a:srgbClr val="FFFF99"/>
          </a:solidFill>
          <a:ln w="9525">
            <a:solidFill>
              <a:srgbClr val="FF0000"/>
            </a:solidFill>
            <a:miter lim="800000"/>
            <a:headEnd/>
            <a:tailEnd/>
          </a:ln>
        </p:spPr>
        <p:txBody>
          <a:bodyPr wrap="none" anchor="ctr"/>
          <a:lstStyle>
            <a:lvl1pPr eaLnBrk="0" hangingPunct="0">
              <a:defRPr sz="2400">
                <a:solidFill>
                  <a:schemeClr val="bg1"/>
                </a:solidFill>
                <a:latin typeface="Arial" panose="020B0604020202020204" pitchFamily="34" charset="0"/>
                <a:cs typeface="Arial" panose="020B0604020202020204" pitchFamily="34" charset="0"/>
              </a:defRPr>
            </a:lvl1pPr>
            <a:lvl2pPr marL="742950" indent="-285750" eaLnBrk="0" hangingPunct="0">
              <a:defRPr sz="2400">
                <a:solidFill>
                  <a:schemeClr val="bg1"/>
                </a:solidFill>
                <a:latin typeface="Arial" panose="020B0604020202020204" pitchFamily="34" charset="0"/>
                <a:cs typeface="Arial" panose="020B0604020202020204" pitchFamily="34" charset="0"/>
              </a:defRPr>
            </a:lvl2pPr>
            <a:lvl3pPr marL="1143000" indent="-228600" eaLnBrk="0" hangingPunct="0">
              <a:defRPr sz="2400">
                <a:solidFill>
                  <a:schemeClr val="bg1"/>
                </a:solidFill>
                <a:latin typeface="Arial" panose="020B0604020202020204" pitchFamily="34" charset="0"/>
                <a:cs typeface="Arial" panose="020B0604020202020204" pitchFamily="34" charset="0"/>
              </a:defRPr>
            </a:lvl3pPr>
            <a:lvl4pPr marL="1600200" indent="-228600" eaLnBrk="0" hangingPunct="0">
              <a:defRPr sz="2400">
                <a:solidFill>
                  <a:schemeClr val="bg1"/>
                </a:solidFill>
                <a:latin typeface="Arial" panose="020B0604020202020204" pitchFamily="34" charset="0"/>
                <a:cs typeface="Arial" panose="020B0604020202020204" pitchFamily="34" charset="0"/>
              </a:defRPr>
            </a:lvl4pPr>
            <a:lvl5pPr marL="2057400" indent="-228600" eaLnBrk="0" hangingPunct="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algn="ctr" eaLnBrk="1" hangingPunct="1"/>
            <a:r>
              <a:rPr lang="en-US" altLang="en-US" sz="1600" dirty="0">
                <a:solidFill>
                  <a:schemeClr val="tx1"/>
                </a:solidFill>
              </a:rPr>
              <a:t>Adrenal androgenic</a:t>
            </a:r>
          </a:p>
          <a:p>
            <a:pPr algn="ctr" eaLnBrk="1" hangingPunct="1"/>
            <a:r>
              <a:rPr lang="en-US" altLang="en-US" sz="1600" dirty="0">
                <a:solidFill>
                  <a:schemeClr val="tx1"/>
                </a:solidFill>
              </a:rPr>
              <a:t> female-pattern alopecia</a:t>
            </a:r>
            <a:endParaRPr lang="en-US" altLang="en-US" dirty="0"/>
          </a:p>
        </p:txBody>
      </p:sp>
    </p:spTree>
  </p:cSld>
  <p:clrMapOvr>
    <a:masterClrMapping/>
  </p:clrMapOvr>
  <p:transition spd="slow">
    <p:push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89552A25-CBBB-41CB-818D-C84580B15FC9}"/>
              </a:ext>
            </a:extLst>
          </p:cNvPr>
          <p:cNvSpPr>
            <a:spLocks noGrp="1" noChangeArrowheads="1"/>
          </p:cNvSpPr>
          <p:nvPr>
            <p:ph type="title"/>
          </p:nvPr>
        </p:nvSpPr>
        <p:spPr>
          <a:noFill/>
        </p:spPr>
        <p:txBody>
          <a:bodyPr/>
          <a:lstStyle/>
          <a:p>
            <a:pPr eaLnBrk="1" hangingPunct="1"/>
            <a:r>
              <a:rPr lang="en-US" altLang="en-US" sz="3600">
                <a:solidFill>
                  <a:srgbClr val="FFFF00"/>
                </a:solidFill>
              </a:rPr>
              <a:t>Generalized hair loss (Diffuse hair loss)</a:t>
            </a:r>
          </a:p>
        </p:txBody>
      </p:sp>
      <p:sp>
        <p:nvSpPr>
          <p:cNvPr id="7171" name="Text Box 5">
            <a:extLst>
              <a:ext uri="{FF2B5EF4-FFF2-40B4-BE49-F238E27FC236}">
                <a16:creationId xmlns:a16="http://schemas.microsoft.com/office/drawing/2014/main" id="{88F4A408-5B9F-40B4-BA37-916A6D174615}"/>
              </a:ext>
            </a:extLst>
          </p:cNvPr>
          <p:cNvSpPr>
            <a:spLocks noGrp="1" noChangeArrowheads="1"/>
          </p:cNvSpPr>
          <p:nvPr>
            <p:ph type="body" idx="1"/>
          </p:nvPr>
        </p:nvSpPr>
        <p:spPr>
          <a:xfrm>
            <a:off x="457200" y="1600200"/>
            <a:ext cx="8507413" cy="4525963"/>
          </a:xfrm>
          <a:noFill/>
        </p:spPr>
        <p:txBody>
          <a:bodyPr/>
          <a:lstStyle/>
          <a:p>
            <a:pPr marL="0" indent="0" eaLnBrk="1" hangingPunct="1">
              <a:spcBef>
                <a:spcPct val="0"/>
              </a:spcBef>
              <a:buFontTx/>
              <a:buNone/>
            </a:pPr>
            <a:r>
              <a:rPr lang="en-US" altLang="en-US">
                <a:solidFill>
                  <a:schemeClr val="bg1"/>
                </a:solidFill>
              </a:rPr>
              <a:t>Usually hair loss occurs without inflammation or scarring. The loss affects hairs throughout the scalp in a more or less uniform pattern.</a:t>
            </a:r>
          </a:p>
        </p:txBody>
      </p:sp>
    </p:spTree>
  </p:cSld>
  <p:clrMapOvr>
    <a:masterClrMapping/>
  </p:clrMapOvr>
  <p:transition spd="slow">
    <p:push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331D5200-D45E-4007-849E-83A1A3F3C8DA}"/>
              </a:ext>
            </a:extLst>
          </p:cNvPr>
          <p:cNvSpPr>
            <a:spLocks noGrp="1" noChangeArrowheads="1"/>
          </p:cNvSpPr>
          <p:nvPr>
            <p:ph type="title"/>
          </p:nvPr>
        </p:nvSpPr>
        <p:spPr>
          <a:xfrm>
            <a:off x="395288" y="0"/>
            <a:ext cx="8229600" cy="620713"/>
          </a:xfrm>
        </p:spPr>
        <p:txBody>
          <a:bodyPr/>
          <a:lstStyle/>
          <a:p>
            <a:pPr eaLnBrk="1" hangingPunct="1"/>
            <a:r>
              <a:rPr lang="en-US" altLang="en-US" sz="3600">
                <a:solidFill>
                  <a:srgbClr val="FFFF00"/>
                </a:solidFill>
              </a:rPr>
              <a:t>Telogen effluvium</a:t>
            </a:r>
          </a:p>
        </p:txBody>
      </p:sp>
      <p:sp>
        <p:nvSpPr>
          <p:cNvPr id="8195" name="Rectangle 3">
            <a:extLst>
              <a:ext uri="{FF2B5EF4-FFF2-40B4-BE49-F238E27FC236}">
                <a16:creationId xmlns:a16="http://schemas.microsoft.com/office/drawing/2014/main" id="{630C6279-1DBA-4D57-8694-694B0778148B}"/>
              </a:ext>
            </a:extLst>
          </p:cNvPr>
          <p:cNvSpPr>
            <a:spLocks noGrp="1" noChangeArrowheads="1"/>
          </p:cNvSpPr>
          <p:nvPr>
            <p:ph type="body" sz="half" idx="1"/>
          </p:nvPr>
        </p:nvSpPr>
        <p:spPr>
          <a:xfrm>
            <a:off x="395288" y="1844675"/>
            <a:ext cx="4038600" cy="4824413"/>
          </a:xfrm>
        </p:spPr>
        <p:txBody>
          <a:bodyPr/>
          <a:lstStyle/>
          <a:p>
            <a:pPr marL="533400" indent="-533400" eaLnBrk="1" hangingPunct="1">
              <a:buFontTx/>
              <a:buAutoNum type="arabicPeriod"/>
            </a:pPr>
            <a:r>
              <a:rPr lang="en-US" altLang="en-US">
                <a:solidFill>
                  <a:schemeClr val="bg1"/>
                </a:solidFill>
              </a:rPr>
              <a:t>Acute blood loss.</a:t>
            </a:r>
          </a:p>
          <a:p>
            <a:pPr marL="533400" indent="-533400" eaLnBrk="1" hangingPunct="1">
              <a:buFontTx/>
              <a:buAutoNum type="arabicPeriod"/>
            </a:pPr>
            <a:r>
              <a:rPr lang="en-US" altLang="en-US">
                <a:solidFill>
                  <a:schemeClr val="bg1"/>
                </a:solidFill>
              </a:rPr>
              <a:t>Childbirth (Postpartum hair loss).</a:t>
            </a:r>
          </a:p>
          <a:p>
            <a:pPr marL="533400" indent="-533400" eaLnBrk="1" hangingPunct="1">
              <a:buFontTx/>
              <a:buAutoNum type="arabicPeriod"/>
            </a:pPr>
            <a:r>
              <a:rPr lang="en-US" altLang="en-US">
                <a:solidFill>
                  <a:schemeClr val="bg1"/>
                </a:solidFill>
              </a:rPr>
              <a:t>Drugs.</a:t>
            </a:r>
          </a:p>
          <a:p>
            <a:pPr marL="914400" lvl="1" indent="-457200" eaLnBrk="1" hangingPunct="1">
              <a:buFontTx/>
              <a:buChar char="•"/>
            </a:pPr>
            <a:r>
              <a:rPr lang="en-US" altLang="en-US">
                <a:solidFill>
                  <a:schemeClr val="bg1"/>
                </a:solidFill>
              </a:rPr>
              <a:t>Heparin.</a:t>
            </a:r>
          </a:p>
          <a:p>
            <a:pPr marL="914400" lvl="1" indent="-457200" eaLnBrk="1" hangingPunct="1">
              <a:buFontTx/>
              <a:buChar char="•"/>
            </a:pPr>
            <a:r>
              <a:rPr lang="en-US" altLang="en-US">
                <a:solidFill>
                  <a:schemeClr val="bg1"/>
                </a:solidFill>
              </a:rPr>
              <a:t>Propanolol.</a:t>
            </a:r>
          </a:p>
          <a:p>
            <a:pPr marL="914400" lvl="1" indent="-457200" eaLnBrk="1" hangingPunct="1">
              <a:buFontTx/>
              <a:buChar char="•"/>
            </a:pPr>
            <a:r>
              <a:rPr lang="en-US" altLang="en-US">
                <a:solidFill>
                  <a:schemeClr val="bg1"/>
                </a:solidFill>
              </a:rPr>
              <a:t>Vitamin A.</a:t>
            </a:r>
          </a:p>
          <a:p>
            <a:pPr marL="914400" lvl="1" indent="-457200" eaLnBrk="1" hangingPunct="1">
              <a:buFontTx/>
              <a:buChar char="•"/>
            </a:pPr>
            <a:r>
              <a:rPr lang="en-US" altLang="en-US">
                <a:solidFill>
                  <a:schemeClr val="bg1"/>
                </a:solidFill>
              </a:rPr>
              <a:t>Captopril.</a:t>
            </a:r>
          </a:p>
          <a:p>
            <a:pPr marL="533400" indent="-533400" eaLnBrk="1" hangingPunct="1">
              <a:buFontTx/>
              <a:buAutoNum type="arabicPeriod" startAt="4"/>
            </a:pPr>
            <a:r>
              <a:rPr lang="en-US" altLang="en-US">
                <a:solidFill>
                  <a:schemeClr val="bg1"/>
                </a:solidFill>
              </a:rPr>
              <a:t>High fever.</a:t>
            </a:r>
          </a:p>
        </p:txBody>
      </p:sp>
      <p:sp>
        <p:nvSpPr>
          <p:cNvPr id="8196" name="Rectangle 4">
            <a:extLst>
              <a:ext uri="{FF2B5EF4-FFF2-40B4-BE49-F238E27FC236}">
                <a16:creationId xmlns:a16="http://schemas.microsoft.com/office/drawing/2014/main" id="{552731C2-9E56-40DB-9AAE-A8005C87EF77}"/>
              </a:ext>
            </a:extLst>
          </p:cNvPr>
          <p:cNvSpPr>
            <a:spLocks noGrp="1" noChangeArrowheads="1"/>
          </p:cNvSpPr>
          <p:nvPr>
            <p:ph type="body" sz="half" idx="2"/>
          </p:nvPr>
        </p:nvSpPr>
        <p:spPr>
          <a:xfrm>
            <a:off x="4716463" y="1844675"/>
            <a:ext cx="4038600" cy="4824413"/>
          </a:xfrm>
        </p:spPr>
        <p:txBody>
          <a:bodyPr/>
          <a:lstStyle/>
          <a:p>
            <a:pPr marL="533400" indent="-533400" eaLnBrk="1" hangingPunct="1">
              <a:buFontTx/>
              <a:buAutoNum type="arabicPeriod" startAt="5"/>
            </a:pPr>
            <a:r>
              <a:rPr lang="en-US" altLang="en-US">
                <a:solidFill>
                  <a:schemeClr val="bg1"/>
                </a:solidFill>
              </a:rPr>
              <a:t>Hypothyroidism and hyperthyroidism.</a:t>
            </a:r>
          </a:p>
          <a:p>
            <a:pPr marL="533400" indent="-533400" eaLnBrk="1" hangingPunct="1">
              <a:buFontTx/>
              <a:buAutoNum type="arabicPeriod" startAt="5"/>
            </a:pPr>
            <a:r>
              <a:rPr lang="en-US" altLang="en-US">
                <a:solidFill>
                  <a:schemeClr val="bg1"/>
                </a:solidFill>
              </a:rPr>
              <a:t>Physical stress (e.g. surgery).</a:t>
            </a:r>
          </a:p>
          <a:p>
            <a:pPr marL="533400" indent="-533400" eaLnBrk="1" hangingPunct="1">
              <a:buFontTx/>
              <a:buAutoNum type="arabicPeriod" startAt="5"/>
            </a:pPr>
            <a:r>
              <a:rPr lang="en-US" altLang="en-US">
                <a:solidFill>
                  <a:schemeClr val="bg1"/>
                </a:solidFill>
              </a:rPr>
              <a:t>Physiologic (e.g. neonate).</a:t>
            </a:r>
          </a:p>
          <a:p>
            <a:pPr marL="533400" indent="-533400" eaLnBrk="1" hangingPunct="1">
              <a:buFontTx/>
              <a:buAutoNum type="arabicPeriod" startAt="5"/>
            </a:pPr>
            <a:r>
              <a:rPr lang="en-US" altLang="en-US">
                <a:solidFill>
                  <a:schemeClr val="bg1"/>
                </a:solidFill>
              </a:rPr>
              <a:t>Psychological stress.</a:t>
            </a:r>
          </a:p>
          <a:p>
            <a:pPr marL="533400" indent="-533400" eaLnBrk="1" hangingPunct="1">
              <a:buFontTx/>
              <a:buAutoNum type="arabicPeriod" startAt="5"/>
            </a:pPr>
            <a:r>
              <a:rPr lang="en-US" altLang="en-US">
                <a:solidFill>
                  <a:schemeClr val="bg1"/>
                </a:solidFill>
              </a:rPr>
              <a:t>Severe illnesses (e.g. SLE).</a:t>
            </a:r>
          </a:p>
        </p:txBody>
      </p:sp>
      <p:sp>
        <p:nvSpPr>
          <p:cNvPr id="8197" name="Text Box 5">
            <a:extLst>
              <a:ext uri="{FF2B5EF4-FFF2-40B4-BE49-F238E27FC236}">
                <a16:creationId xmlns:a16="http://schemas.microsoft.com/office/drawing/2014/main" id="{FE783BFE-30F7-42F3-A9E1-24D160FBDF1D}"/>
              </a:ext>
            </a:extLst>
          </p:cNvPr>
          <p:cNvSpPr txBox="1">
            <a:spLocks noChangeArrowheads="1"/>
          </p:cNvSpPr>
          <p:nvPr/>
        </p:nvSpPr>
        <p:spPr bwMode="auto">
          <a:xfrm>
            <a:off x="323850" y="765175"/>
            <a:ext cx="84963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bg1"/>
                </a:solidFill>
                <a:latin typeface="Arial" panose="020B0604020202020204" pitchFamily="34" charset="0"/>
                <a:cs typeface="Arial" panose="020B0604020202020204" pitchFamily="34" charset="0"/>
              </a:defRPr>
            </a:lvl1pPr>
            <a:lvl2pPr marL="742950" indent="-285750" eaLnBrk="0" hangingPunct="0">
              <a:defRPr sz="2400">
                <a:solidFill>
                  <a:schemeClr val="bg1"/>
                </a:solidFill>
                <a:latin typeface="Arial" panose="020B0604020202020204" pitchFamily="34" charset="0"/>
                <a:cs typeface="Arial" panose="020B0604020202020204" pitchFamily="34" charset="0"/>
              </a:defRPr>
            </a:lvl2pPr>
            <a:lvl3pPr marL="1143000" indent="-228600" eaLnBrk="0" hangingPunct="0">
              <a:defRPr sz="2400">
                <a:solidFill>
                  <a:schemeClr val="bg1"/>
                </a:solidFill>
                <a:latin typeface="Arial" panose="020B0604020202020204" pitchFamily="34" charset="0"/>
                <a:cs typeface="Arial" panose="020B0604020202020204" pitchFamily="34" charset="0"/>
              </a:defRPr>
            </a:lvl3pPr>
            <a:lvl4pPr marL="1600200" indent="-228600" eaLnBrk="0" hangingPunct="0">
              <a:defRPr sz="2400">
                <a:solidFill>
                  <a:schemeClr val="bg1"/>
                </a:solidFill>
                <a:latin typeface="Arial" panose="020B0604020202020204" pitchFamily="34" charset="0"/>
                <a:cs typeface="Arial" panose="020B0604020202020204" pitchFamily="34" charset="0"/>
              </a:defRPr>
            </a:lvl4pPr>
            <a:lvl5pPr marL="2057400" indent="-228600" eaLnBrk="0" hangingPunct="0">
              <a:defRPr sz="2400">
                <a:solidFill>
                  <a:schemeClr val="bg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9pPr>
          </a:lstStyle>
          <a:p>
            <a:pPr eaLnBrk="1" hangingPunct="1"/>
            <a:r>
              <a:rPr lang="en-US" altLang="en-US" sz="2800"/>
              <a:t>Is the premature termination of anagen phase and entrance into telogen phase. The causes are:</a:t>
            </a:r>
          </a:p>
        </p:txBody>
      </p:sp>
    </p:spTree>
  </p:cSld>
  <p:clrMapOvr>
    <a:masterClrMapping/>
  </p:clrMapOvr>
  <p:transition spd="slow">
    <p:push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FE47E51-9682-4B7A-A1F8-F1AE8BCDC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38547BC-68BF-46C0-91DC-385A9AF41CC2}"/>
              </a:ext>
            </a:extLst>
          </p:cNvPr>
          <p:cNvSpPr>
            <a:spLocks noGrp="1" noChangeArrowheads="1"/>
          </p:cNvSpPr>
          <p:nvPr>
            <p:ph type="title"/>
          </p:nvPr>
        </p:nvSpPr>
        <p:spPr>
          <a:xfrm>
            <a:off x="457200" y="274638"/>
            <a:ext cx="8229600" cy="850900"/>
          </a:xfrm>
        </p:spPr>
        <p:txBody>
          <a:bodyPr/>
          <a:lstStyle/>
          <a:p>
            <a:pPr eaLnBrk="1" hangingPunct="1"/>
            <a:r>
              <a:rPr lang="en-US" altLang="en-US" sz="4000">
                <a:solidFill>
                  <a:srgbClr val="FFFF00"/>
                </a:solidFill>
              </a:rPr>
              <a:t>Anagen effluvium</a:t>
            </a:r>
          </a:p>
        </p:txBody>
      </p:sp>
      <p:sp>
        <p:nvSpPr>
          <p:cNvPr id="10243" name="Rectangle 3">
            <a:extLst>
              <a:ext uri="{FF2B5EF4-FFF2-40B4-BE49-F238E27FC236}">
                <a16:creationId xmlns:a16="http://schemas.microsoft.com/office/drawing/2014/main" id="{FE2A7160-D43A-44FE-BE94-97A1B64C77BA}"/>
              </a:ext>
            </a:extLst>
          </p:cNvPr>
          <p:cNvSpPr>
            <a:spLocks noGrp="1" noChangeArrowheads="1"/>
          </p:cNvSpPr>
          <p:nvPr>
            <p:ph type="body" sz="half" idx="1"/>
          </p:nvPr>
        </p:nvSpPr>
        <p:spPr>
          <a:xfrm>
            <a:off x="457200" y="1600200"/>
            <a:ext cx="4038600" cy="4276725"/>
          </a:xfrm>
          <a:noFill/>
          <a:ln w="28575">
            <a:solidFill>
              <a:srgbClr val="FFFF00"/>
            </a:solidFill>
            <a:miter lim="800000"/>
            <a:headEnd/>
            <a:tailEnd/>
          </a:ln>
        </p:spPr>
        <p:txBody>
          <a:bodyPr/>
          <a:lstStyle/>
          <a:p>
            <a:pPr marL="0" indent="274638" eaLnBrk="1" hangingPunct="1">
              <a:buFontTx/>
              <a:buNone/>
            </a:pPr>
            <a:r>
              <a:rPr lang="en-US" altLang="en-US">
                <a:solidFill>
                  <a:schemeClr val="bg1"/>
                </a:solidFill>
              </a:rPr>
              <a:t>It is the abrupt loss of hair from follicles that are in their growing phase.</a:t>
            </a:r>
          </a:p>
          <a:p>
            <a:pPr marL="0" indent="274638" eaLnBrk="1" hangingPunct="1">
              <a:buFontTx/>
              <a:buNone/>
            </a:pPr>
            <a:r>
              <a:rPr lang="en-US" altLang="en-US">
                <a:solidFill>
                  <a:schemeClr val="bg1"/>
                </a:solidFill>
              </a:rPr>
              <a:t>The rapidly dividing cells of the matrix and cortex are affected by an insult.</a:t>
            </a:r>
          </a:p>
        </p:txBody>
      </p:sp>
      <p:sp>
        <p:nvSpPr>
          <p:cNvPr id="10244" name="Rectangle 4">
            <a:extLst>
              <a:ext uri="{FF2B5EF4-FFF2-40B4-BE49-F238E27FC236}">
                <a16:creationId xmlns:a16="http://schemas.microsoft.com/office/drawing/2014/main" id="{A44045ED-740B-4181-9B2D-74EE3636CBC7}"/>
              </a:ext>
            </a:extLst>
          </p:cNvPr>
          <p:cNvSpPr>
            <a:spLocks noGrp="1" noChangeArrowheads="1"/>
          </p:cNvSpPr>
          <p:nvPr>
            <p:ph type="body" sz="half" idx="2"/>
          </p:nvPr>
        </p:nvSpPr>
        <p:spPr>
          <a:xfrm>
            <a:off x="4648200" y="1600200"/>
            <a:ext cx="4038600" cy="4276725"/>
          </a:xfrm>
          <a:noFill/>
          <a:ln w="28575">
            <a:solidFill>
              <a:srgbClr val="FFFF00"/>
            </a:solidFill>
            <a:miter lim="800000"/>
            <a:headEnd/>
            <a:tailEnd/>
          </a:ln>
        </p:spPr>
        <p:txBody>
          <a:bodyPr/>
          <a:lstStyle/>
          <a:p>
            <a:pPr marL="533400" indent="-533400" eaLnBrk="1" hangingPunct="1">
              <a:buFontTx/>
              <a:buNone/>
            </a:pPr>
            <a:r>
              <a:rPr lang="en-US" altLang="en-US">
                <a:solidFill>
                  <a:schemeClr val="bg1"/>
                </a:solidFill>
              </a:rPr>
              <a:t>The causes:</a:t>
            </a:r>
          </a:p>
          <a:p>
            <a:pPr marL="533400" indent="-533400" eaLnBrk="1" hangingPunct="1">
              <a:buFontTx/>
              <a:buAutoNum type="arabicPeriod"/>
            </a:pPr>
            <a:r>
              <a:rPr lang="en-US" altLang="en-US">
                <a:solidFill>
                  <a:schemeClr val="bg1"/>
                </a:solidFill>
              </a:rPr>
              <a:t>Cancer chemotherapeutic agents.</a:t>
            </a:r>
          </a:p>
          <a:p>
            <a:pPr marL="533400" indent="-533400" eaLnBrk="1" hangingPunct="1">
              <a:buFontTx/>
              <a:buAutoNum type="arabicPeriod"/>
            </a:pPr>
            <a:r>
              <a:rPr lang="en-US" altLang="en-US">
                <a:solidFill>
                  <a:schemeClr val="bg1"/>
                </a:solidFill>
              </a:rPr>
              <a:t>Poisoning by Thallium (rat poison), Arsenic.</a:t>
            </a:r>
          </a:p>
          <a:p>
            <a:pPr marL="533400" indent="-533400" eaLnBrk="1" hangingPunct="1">
              <a:buFontTx/>
              <a:buAutoNum type="arabicPeriod"/>
            </a:pPr>
            <a:r>
              <a:rPr lang="en-US" altLang="en-US">
                <a:solidFill>
                  <a:schemeClr val="bg1"/>
                </a:solidFill>
              </a:rPr>
              <a:t>Radiation therapy.</a:t>
            </a:r>
          </a:p>
        </p:txBody>
      </p:sp>
    </p:spTree>
  </p:cSld>
  <p:clrMapOvr>
    <a:masterClrMapping/>
  </p:clrMapOvr>
  <p:transition spd="slow">
    <p:push dir="d"/>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931</TotalTime>
  <Words>1616</Words>
  <Application>Microsoft Office PowerPoint</Application>
  <PresentationFormat>On-screen Show (4:3)</PresentationFormat>
  <Paragraphs>192</Paragraphs>
  <Slides>42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42</vt:i4>
      </vt:variant>
    </vt:vector>
  </HeadingPairs>
  <TitlesOfParts>
    <vt:vector size="45" baseType="lpstr">
      <vt:lpstr>Arial</vt:lpstr>
      <vt:lpstr>Impact</vt:lpstr>
      <vt:lpstr>Default Design</vt:lpstr>
      <vt:lpstr>Hair Diseases</vt:lpstr>
      <vt:lpstr>Anatomy</vt:lpstr>
      <vt:lpstr>The Hair Growth Cycle</vt:lpstr>
      <vt:lpstr>The Hair Growth Cycle</vt:lpstr>
      <vt:lpstr>PowerPoint Presentation</vt:lpstr>
      <vt:lpstr>Generalized hair loss (Diffuse hair loss)</vt:lpstr>
      <vt:lpstr>Telogen effluvium</vt:lpstr>
      <vt:lpstr>PowerPoint Presentation</vt:lpstr>
      <vt:lpstr>Anagen effluvium</vt:lpstr>
      <vt:lpstr>PowerPoint Presentation</vt:lpstr>
      <vt:lpstr>Features differentiating Telogen Effluvium and Anagen Effluvium</vt:lpstr>
      <vt:lpstr>Localized hair loss</vt:lpstr>
      <vt:lpstr>Androgenic Alopecia in Men (Male-pattern Baldness)</vt:lpstr>
      <vt:lpstr>PowerPoint Presentation</vt:lpstr>
      <vt:lpstr>PowerPoint Presentation</vt:lpstr>
      <vt:lpstr>Treatment of male pattern baldness</vt:lpstr>
      <vt:lpstr>Treatment options</vt:lpstr>
      <vt:lpstr>Adrenal Androgenic Female-pattern Alopecia</vt:lpstr>
      <vt:lpstr>PowerPoint Presentation</vt:lpstr>
      <vt:lpstr>Alopecia areata</vt:lpstr>
      <vt:lpstr>PowerPoint Presentation</vt:lpstr>
      <vt:lpstr>PowerPoint Presentation</vt:lpstr>
      <vt:lpstr>PowerPoint Presentation</vt:lpstr>
      <vt:lpstr>PowerPoint Presentation</vt:lpstr>
      <vt:lpstr>Prognosis</vt:lpstr>
      <vt:lpstr>Differential diagnoses</vt:lpstr>
      <vt:lpstr>Treatment </vt:lpstr>
      <vt:lpstr>PowerPoint Presentation</vt:lpstr>
      <vt:lpstr>Trichotillomania </vt:lpstr>
      <vt:lpstr>Traction (Cosmetic) alopecia</vt:lpstr>
      <vt:lpstr>Scarring (Cicatricial) alopecia</vt:lpstr>
      <vt:lpstr>PowerPoint Presentation</vt:lpstr>
      <vt:lpstr>PowerPoint Presentation</vt:lpstr>
      <vt:lpstr>PowerPoint Presentation</vt:lpstr>
      <vt:lpstr>Hirsutism</vt:lpstr>
      <vt:lpstr>PowerPoint Presentation</vt:lpstr>
      <vt:lpstr>PowerPoint Presentation</vt:lpstr>
      <vt:lpstr>Causes of hirsutism</vt:lpstr>
      <vt:lpstr>Treatment of hirsutism</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Hair Diseases</dc:title>
  <dc:creator>Salam A. Yousif</dc:creator>
  <cp:lastModifiedBy>Salam</cp:lastModifiedBy>
  <cp:revision>39</cp:revision>
  <dcterms:created xsi:type="dcterms:W3CDTF">2007-03-16T17:54:37Z</dcterms:created>
  <dcterms:modified xsi:type="dcterms:W3CDTF">2021-05-19T19:07:45Z</dcterms:modified>
</cp:coreProperties>
</file>