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62" r:id="rId3"/>
    <p:sldId id="264" r:id="rId4"/>
    <p:sldId id="258" r:id="rId5"/>
    <p:sldId id="260" r:id="rId6"/>
    <p:sldId id="266" r:id="rId7"/>
    <p:sldId id="268" r:id="rId8"/>
    <p:sldId id="269" r:id="rId9"/>
    <p:sldId id="270" r:id="rId10"/>
    <p:sldId id="272" r:id="rId11"/>
    <p:sldId id="273" r:id="rId12"/>
    <p:sldId id="271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9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24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44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314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75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37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7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53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15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08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35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07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EC76-ADB7-450E-A8C8-0369BBDC9E15}" type="datetimeFigureOut">
              <a:rPr lang="ar-IQ" smtClean="0"/>
              <a:t>10/08/1441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A375-9BAE-40EE-8669-AE47B52AC68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0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 pneum. 2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M AGZ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335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448"/>
            <a:ext cx="3736715" cy="707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840" y="-344892"/>
            <a:ext cx="3589958" cy="741901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80538" y="594360"/>
            <a:ext cx="6475654" cy="6126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1.lung fields </a:t>
            </a:r>
            <a:r>
              <a:rPr lang="en-US" dirty="0" smtClean="0"/>
              <a:t>( opacity , atelectasis, consolidation , nodules, vascularity )</a:t>
            </a:r>
          </a:p>
          <a:p>
            <a:r>
              <a:rPr lang="en-US" dirty="0" smtClean="0"/>
              <a:t>2. pleura ( effusion  , pneumothorax )</a:t>
            </a:r>
          </a:p>
          <a:p>
            <a:r>
              <a:rPr lang="en-US" dirty="0" smtClean="0"/>
              <a:t>3. </a:t>
            </a:r>
            <a:r>
              <a:rPr lang="en-US" b="1" dirty="0" smtClean="0"/>
              <a:t>diaphragm</a:t>
            </a:r>
            <a:r>
              <a:rPr lang="en-US" dirty="0" smtClean="0"/>
              <a:t> (elevated ,double shadow  , loss of definition )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transvers</a:t>
            </a:r>
            <a:r>
              <a:rPr lang="en-US" dirty="0" smtClean="0"/>
              <a:t>e </a:t>
            </a:r>
            <a:r>
              <a:rPr lang="en-US" b="1" dirty="0" smtClean="0"/>
              <a:t>major fissure 0f  the RT lung</a:t>
            </a:r>
          </a:p>
          <a:p>
            <a:r>
              <a:rPr lang="en-US" dirty="0" smtClean="0"/>
              <a:t>5. </a:t>
            </a:r>
            <a:r>
              <a:rPr lang="en-US" b="1" dirty="0" smtClean="0"/>
              <a:t>trachea</a:t>
            </a:r>
            <a:r>
              <a:rPr lang="en-US" dirty="0" smtClean="0"/>
              <a:t> position</a:t>
            </a:r>
          </a:p>
          <a:p>
            <a:r>
              <a:rPr lang="en-US" dirty="0" smtClean="0"/>
              <a:t>6 costophrenic angle  ( intact or obliterated )</a:t>
            </a:r>
          </a:p>
          <a:p>
            <a:r>
              <a:rPr lang="en-US" dirty="0" smtClean="0"/>
              <a:t>7. </a:t>
            </a:r>
            <a:r>
              <a:rPr lang="en-US" b="1" dirty="0" smtClean="0"/>
              <a:t>Mediastinum</a:t>
            </a:r>
            <a:r>
              <a:rPr lang="en-US" dirty="0" smtClean="0"/>
              <a:t> ( central or shift ,widened )</a:t>
            </a:r>
          </a:p>
          <a:p>
            <a:r>
              <a:rPr lang="en-US" dirty="0" smtClean="0"/>
              <a:t>8. position of the sternal ends of the clavicle in relation to the spine processes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443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Left sided upper lobe consolidating pneumonia 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3698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6600" dirty="0" smtClean="0">
                <a:solidFill>
                  <a:srgbClr val="FF0000"/>
                </a:solidFill>
              </a:rPr>
              <a:t>thanks</a:t>
            </a:r>
            <a:endParaRPr lang="ar-IQ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702" y="1"/>
            <a:ext cx="6829097" cy="197069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dirty="0" smtClean="0"/>
              <a:t>Tow months old baby presented </a:t>
            </a:r>
            <a:r>
              <a:rPr lang="en-US" sz="3100" dirty="0" smtClean="0"/>
              <a:t>with difficult breathing ,and fever , describe CXR  finding and give a provisional DX </a:t>
            </a:r>
            <a:r>
              <a:rPr lang="en-US" sz="2700" b="1" dirty="0" smtClean="0">
                <a:solidFill>
                  <a:srgbClr val="FF0000"/>
                </a:solidFill>
              </a:rPr>
              <a:t>enumerate  </a:t>
            </a:r>
            <a:r>
              <a:rPr lang="en-US" sz="2700" b="1" smtClean="0">
                <a:solidFill>
                  <a:srgbClr val="FF0000"/>
                </a:solidFill>
              </a:rPr>
              <a:t>findings  according to red labeling .</a:t>
            </a:r>
            <a:endParaRPr lang="ar-IQ" sz="31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5639"/>
            <a:ext cx="10515600" cy="4001323"/>
          </a:xfrm>
        </p:spPr>
        <p:txBody>
          <a:bodyPr/>
          <a:lstStyle/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1524"/>
            <a:ext cx="4524703" cy="786952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35062" y="2175640"/>
            <a:ext cx="6952593" cy="4545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1.lung fields </a:t>
            </a:r>
            <a:r>
              <a:rPr lang="en-US" dirty="0" smtClean="0"/>
              <a:t>( opacity , atelectasis, consolidation , nodules, vascularity )</a:t>
            </a:r>
          </a:p>
          <a:p>
            <a:r>
              <a:rPr lang="en-US" dirty="0" smtClean="0"/>
              <a:t>2. pleura ( effusion  , pneumothorax )</a:t>
            </a:r>
          </a:p>
          <a:p>
            <a:r>
              <a:rPr lang="en-US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diaphragm</a:t>
            </a:r>
            <a:r>
              <a:rPr lang="en-US" dirty="0" smtClean="0"/>
              <a:t> (elevated ,double shadow  , loss of </a:t>
            </a:r>
            <a:r>
              <a:rPr lang="en-US" dirty="0" smtClean="0"/>
              <a:t>definition , depressed 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transvers</a:t>
            </a:r>
            <a:r>
              <a:rPr lang="en-US" dirty="0" smtClean="0"/>
              <a:t>e </a:t>
            </a:r>
            <a:r>
              <a:rPr lang="en-US" b="1" dirty="0" smtClean="0"/>
              <a:t>major fissure 0f  the RT lung</a:t>
            </a:r>
          </a:p>
          <a:p>
            <a:r>
              <a:rPr lang="en-US" dirty="0" smtClean="0"/>
              <a:t>5. </a:t>
            </a:r>
            <a:r>
              <a:rPr lang="en-US" b="1" dirty="0" smtClean="0">
                <a:solidFill>
                  <a:srgbClr val="FF0000"/>
                </a:solidFill>
              </a:rPr>
              <a:t>trachea</a:t>
            </a:r>
            <a:r>
              <a:rPr lang="en-US" dirty="0" smtClean="0"/>
              <a:t> position</a:t>
            </a:r>
          </a:p>
          <a:p>
            <a:r>
              <a:rPr lang="en-US" dirty="0" smtClean="0"/>
              <a:t>6 </a:t>
            </a:r>
            <a:r>
              <a:rPr lang="en-US" b="1" dirty="0" smtClean="0">
                <a:solidFill>
                  <a:srgbClr val="FF0000"/>
                </a:solidFill>
              </a:rPr>
              <a:t>costophrenic angle  </a:t>
            </a:r>
            <a:r>
              <a:rPr lang="en-US" dirty="0" smtClean="0"/>
              <a:t>( intact or obliterated )</a:t>
            </a:r>
          </a:p>
          <a:p>
            <a:r>
              <a:rPr lang="en-US" dirty="0" smtClean="0"/>
              <a:t>7. </a:t>
            </a:r>
            <a:r>
              <a:rPr lang="en-US" b="1" dirty="0" smtClean="0">
                <a:solidFill>
                  <a:srgbClr val="FF0000"/>
                </a:solidFill>
              </a:rPr>
              <a:t>Mediastinum</a:t>
            </a:r>
            <a:r>
              <a:rPr lang="en-US" dirty="0" smtClean="0"/>
              <a:t> ( central or shift ,widened )</a:t>
            </a:r>
          </a:p>
          <a:p>
            <a:r>
              <a:rPr lang="en-US" dirty="0" smtClean="0"/>
              <a:t>8. position of the sternal ends of the clavicle in relation to the spine processes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311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2" y="1809860"/>
            <a:ext cx="522160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28290" y="365125"/>
            <a:ext cx="5725510" cy="5811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1.lung fields </a:t>
            </a:r>
            <a:r>
              <a:rPr lang="en-US" dirty="0" smtClean="0"/>
              <a:t>( opacity , atelectasis, consolidation , nodules, vascularity )</a:t>
            </a:r>
          </a:p>
          <a:p>
            <a:r>
              <a:rPr lang="en-US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pleura</a:t>
            </a:r>
            <a:r>
              <a:rPr lang="en-US" dirty="0" smtClean="0"/>
              <a:t> ( effusion  , pneumothorax )</a:t>
            </a:r>
          </a:p>
          <a:p>
            <a:r>
              <a:rPr lang="en-US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diaphragm</a:t>
            </a:r>
            <a:r>
              <a:rPr lang="en-US" dirty="0" smtClean="0"/>
              <a:t> (elevated ,double shadow  , loss of definition )</a:t>
            </a:r>
          </a:p>
          <a:p>
            <a:r>
              <a:rPr lang="en-US" dirty="0" smtClean="0"/>
              <a:t>4. major fissure in the RT lung</a:t>
            </a:r>
          </a:p>
          <a:p>
            <a:r>
              <a:rPr lang="en-US" dirty="0" smtClean="0"/>
              <a:t>5. trachea position and </a:t>
            </a:r>
            <a:r>
              <a:rPr lang="en-US" b="1" dirty="0" smtClean="0">
                <a:solidFill>
                  <a:srgbClr val="FF0000"/>
                </a:solidFill>
              </a:rPr>
              <a:t>hilum</a:t>
            </a:r>
          </a:p>
          <a:p>
            <a:r>
              <a:rPr lang="en-US" dirty="0" smtClean="0"/>
              <a:t>6 </a:t>
            </a:r>
            <a:r>
              <a:rPr lang="en-US" b="1" dirty="0" smtClean="0">
                <a:solidFill>
                  <a:srgbClr val="FF0000"/>
                </a:solidFill>
              </a:rPr>
              <a:t>costophrenic angle  </a:t>
            </a:r>
            <a:r>
              <a:rPr lang="en-US" dirty="0" smtClean="0"/>
              <a:t>( intact or obliterated )</a:t>
            </a:r>
          </a:p>
          <a:p>
            <a:r>
              <a:rPr lang="en-US" dirty="0" smtClean="0"/>
              <a:t>7. Mediastinum ( central or shift ,widened )</a:t>
            </a:r>
          </a:p>
          <a:p>
            <a:r>
              <a:rPr lang="en-US" dirty="0" smtClean="0"/>
              <a:t>8. position of the sternal ends of the clavicle in relation to the spine processes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961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1. increase opacification of the </a:t>
            </a:r>
            <a:r>
              <a:rPr lang="en-US" dirty="0" err="1" smtClean="0"/>
              <a:t>lt</a:t>
            </a:r>
            <a:r>
              <a:rPr lang="en-US" dirty="0" smtClean="0"/>
              <a:t> lung mid and lower zone .</a:t>
            </a:r>
          </a:p>
          <a:p>
            <a:pPr algn="l" rtl="0"/>
            <a:r>
              <a:rPr lang="en-US" dirty="0" smtClean="0"/>
              <a:t> 2.Moderate Lt pleural effusion .</a:t>
            </a:r>
          </a:p>
          <a:p>
            <a:pPr algn="l" rtl="0"/>
            <a:r>
              <a:rPr lang="en-US" dirty="0" smtClean="0"/>
              <a:t>3. loss of definition of the Lt hemidiaphragm ( due to associated pleural effusion ) 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4 . non symmetric hilum ( </a:t>
            </a:r>
            <a:r>
              <a:rPr lang="en-US" dirty="0" err="1" smtClean="0"/>
              <a:t>lt</a:t>
            </a:r>
            <a:r>
              <a:rPr lang="en-US" dirty="0" smtClean="0"/>
              <a:t> hilar enlargement and displaced upward   LAP ??).</a:t>
            </a:r>
          </a:p>
          <a:p>
            <a:pPr algn="l" rtl="0"/>
            <a:r>
              <a:rPr lang="en-US" dirty="0" smtClean="0"/>
              <a:t>5 .obliterated LT costophrenic angle ( due to associated pleural effusion )</a:t>
            </a:r>
          </a:p>
          <a:p>
            <a:pPr algn="l" rt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 conclusion  LT. bronchopneumonia with hilar enlargement and pleural effusion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094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239262"/>
            <a:ext cx="4640817" cy="84811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89456" y="213360"/>
            <a:ext cx="7139704" cy="696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1.lung fields </a:t>
            </a:r>
            <a:r>
              <a:rPr lang="en-US" dirty="0" smtClean="0"/>
              <a:t>( opacity , atelectasis, consolidation , nodules, vascularity )</a:t>
            </a:r>
          </a:p>
          <a:p>
            <a:r>
              <a:rPr lang="en-US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pleura</a:t>
            </a:r>
            <a:r>
              <a:rPr lang="en-US" dirty="0" smtClean="0"/>
              <a:t> ( effusion  , pneumothorax )</a:t>
            </a:r>
          </a:p>
          <a:p>
            <a:r>
              <a:rPr lang="en-US" dirty="0" smtClean="0"/>
              <a:t>3. diaphragm (elevated ,double shadow  , loss of definition )</a:t>
            </a:r>
          </a:p>
          <a:p>
            <a:r>
              <a:rPr lang="en-US" dirty="0" smtClean="0"/>
              <a:t>4. major fissure in the RT lung</a:t>
            </a:r>
          </a:p>
          <a:p>
            <a:r>
              <a:rPr lang="en-US" dirty="0" smtClean="0"/>
              <a:t>5. trachea position and hilum</a:t>
            </a:r>
          </a:p>
          <a:p>
            <a:r>
              <a:rPr lang="en-US" dirty="0" smtClean="0"/>
              <a:t>6 costophrenic angle  ( intact or obliterated )</a:t>
            </a:r>
          </a:p>
          <a:p>
            <a:r>
              <a:rPr lang="en-US" dirty="0" smtClean="0"/>
              <a:t>7. </a:t>
            </a:r>
            <a:r>
              <a:rPr lang="en-US" b="1" dirty="0" smtClean="0">
                <a:solidFill>
                  <a:srgbClr val="FF0000"/>
                </a:solidFill>
              </a:rPr>
              <a:t>Mediastinum</a:t>
            </a:r>
            <a:r>
              <a:rPr lang="en-US" dirty="0" smtClean="0"/>
              <a:t> ( central or shift , widened  )</a:t>
            </a:r>
          </a:p>
          <a:p>
            <a:r>
              <a:rPr lang="en-US" dirty="0" smtClean="0"/>
              <a:t>8. position of the sternal ends of the clavicle in relation to the spine processes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725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1 </a:t>
            </a:r>
            <a:r>
              <a:rPr lang="en-US" sz="5400" dirty="0" smtClean="0"/>
              <a:t>collapsed RT lung  (severe )</a:t>
            </a:r>
          </a:p>
          <a:p>
            <a:pPr algn="l" rtl="0"/>
            <a:r>
              <a:rPr lang="en-US" sz="5400" dirty="0" smtClean="0"/>
              <a:t>2. </a:t>
            </a:r>
            <a:r>
              <a:rPr lang="en-US" sz="5400" dirty="0" err="1" smtClean="0"/>
              <a:t>Rt</a:t>
            </a:r>
            <a:r>
              <a:rPr lang="en-US" sz="5400" dirty="0" smtClean="0"/>
              <a:t> sided tension pneumothorax</a:t>
            </a:r>
          </a:p>
          <a:p>
            <a:pPr algn="l" rtl="0"/>
            <a:r>
              <a:rPr lang="en-US" sz="5400" dirty="0" smtClean="0"/>
              <a:t>3. mediastinal shift to the Lt side </a:t>
            </a:r>
          </a:p>
          <a:p>
            <a:pPr algn="l" rtl="0"/>
            <a:r>
              <a:rPr lang="en-US" sz="5400" dirty="0" smtClean="0"/>
              <a:t>4. pediatric oxygen mask</a:t>
            </a:r>
            <a:endParaRPr lang="ar-IQ" sz="5400" dirty="0"/>
          </a:p>
        </p:txBody>
      </p:sp>
    </p:spTree>
    <p:extLst>
      <p:ext uri="{BB962C8B-B14F-4D97-AF65-F5344CB8AC3E}">
        <p14:creationId xmlns:p14="http://schemas.microsoft.com/office/powerpoint/2010/main" val="18465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0" y="594360"/>
            <a:ext cx="7723232" cy="61264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1.lung fields </a:t>
            </a:r>
            <a:r>
              <a:rPr lang="en-US" dirty="0" smtClean="0"/>
              <a:t>( opacity , atelectasis, consolidation , nodules, vascularity )</a:t>
            </a:r>
          </a:p>
          <a:p>
            <a:pPr algn="l" rtl="0"/>
            <a:r>
              <a:rPr lang="en-US" dirty="0" smtClean="0"/>
              <a:t>2. pleura ( effusion  , pneumothorax )</a:t>
            </a:r>
          </a:p>
          <a:p>
            <a:pPr algn="l" rtl="0"/>
            <a:r>
              <a:rPr lang="en-US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diaphragm</a:t>
            </a:r>
            <a:r>
              <a:rPr lang="en-US" dirty="0" smtClean="0"/>
              <a:t> (elevated ,double shadow  , loss of definition )</a:t>
            </a:r>
          </a:p>
          <a:p>
            <a:pPr algn="l" rtl="0"/>
            <a:r>
              <a:rPr lang="en-US" dirty="0" smtClean="0"/>
              <a:t>4. </a:t>
            </a:r>
            <a:r>
              <a:rPr lang="en-US" b="1" dirty="0" smtClean="0">
                <a:solidFill>
                  <a:srgbClr val="FF0000"/>
                </a:solidFill>
              </a:rPr>
              <a:t>transvers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major fissure 0f  the RT lung</a:t>
            </a:r>
          </a:p>
          <a:p>
            <a:pPr algn="l" rtl="0"/>
            <a:r>
              <a:rPr lang="en-US" dirty="0" smtClean="0"/>
              <a:t>5. </a:t>
            </a:r>
            <a:r>
              <a:rPr lang="en-US" b="1" dirty="0" smtClean="0">
                <a:solidFill>
                  <a:srgbClr val="FF0000"/>
                </a:solidFill>
              </a:rPr>
              <a:t>trachea</a:t>
            </a:r>
            <a:r>
              <a:rPr lang="en-US" dirty="0" smtClean="0"/>
              <a:t> position</a:t>
            </a:r>
          </a:p>
          <a:p>
            <a:pPr algn="l" rtl="0"/>
            <a:r>
              <a:rPr lang="en-US" dirty="0" smtClean="0"/>
              <a:t>6 costophrenic angle  ( intact or obliterated )</a:t>
            </a:r>
          </a:p>
          <a:p>
            <a:pPr algn="l" rtl="0"/>
            <a:r>
              <a:rPr lang="en-US" dirty="0" smtClean="0"/>
              <a:t>7. </a:t>
            </a:r>
            <a:r>
              <a:rPr lang="en-US" b="1" dirty="0" smtClean="0">
                <a:solidFill>
                  <a:srgbClr val="FF0000"/>
                </a:solidFill>
              </a:rPr>
              <a:t>Mediastinum</a:t>
            </a:r>
            <a:r>
              <a:rPr lang="en-US" dirty="0" smtClean="0"/>
              <a:t> ( central or shift ,widened )</a:t>
            </a:r>
          </a:p>
          <a:p>
            <a:pPr algn="l" rtl="0"/>
            <a:r>
              <a:rPr lang="en-US" dirty="0" smtClean="0"/>
              <a:t>8. position of the sternal ends of the clavicle in relation to the spine processes 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92" y="1143040"/>
            <a:ext cx="4797152" cy="522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5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7917"/>
            <a:ext cx="10515600" cy="5499046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1 </a:t>
            </a:r>
            <a:r>
              <a:rPr lang="en-US" sz="4000" dirty="0" smtClean="0"/>
              <a:t>right upper lobe collapse consolidation with compensatory  hyper inflated LT lung herniating to the RT side.</a:t>
            </a:r>
          </a:p>
          <a:p>
            <a:pPr algn="l" rtl="0"/>
            <a:r>
              <a:rPr lang="en-US" sz="4000" dirty="0" smtClean="0"/>
              <a:t>2. elevated </a:t>
            </a:r>
            <a:r>
              <a:rPr lang="en-US" sz="4000" dirty="0" err="1" smtClean="0"/>
              <a:t>rt</a:t>
            </a:r>
            <a:r>
              <a:rPr lang="en-US" sz="4000" dirty="0" smtClean="0"/>
              <a:t> hemidiaphragm</a:t>
            </a:r>
          </a:p>
          <a:p>
            <a:pPr algn="l" rtl="0"/>
            <a:r>
              <a:rPr lang="en-US" sz="4000" dirty="0" smtClean="0"/>
              <a:t> 3.Upwared displaced transverse  fissure  due to collapsed upper lobe</a:t>
            </a:r>
          </a:p>
          <a:p>
            <a:pPr algn="l" rtl="0"/>
            <a:r>
              <a:rPr lang="en-US" sz="4000" dirty="0" smtClean="0"/>
              <a:t>4. trachea shifted to the </a:t>
            </a:r>
            <a:r>
              <a:rPr lang="en-US" sz="4000" dirty="0" err="1" smtClean="0"/>
              <a:t>Rt</a:t>
            </a:r>
            <a:r>
              <a:rPr lang="en-US" sz="4000" dirty="0" smtClean="0"/>
              <a:t> side </a:t>
            </a:r>
          </a:p>
          <a:p>
            <a:pPr algn="l" rtl="0"/>
            <a:r>
              <a:rPr lang="en-US" sz="4000" dirty="0" smtClean="0"/>
              <a:t>5 .mediastinal shift to the </a:t>
            </a:r>
            <a:r>
              <a:rPr lang="en-US" sz="4000" dirty="0" err="1" smtClean="0"/>
              <a:t>Rt</a:t>
            </a:r>
            <a:r>
              <a:rPr lang="en-US" sz="4000" dirty="0" smtClean="0"/>
              <a:t> side </a:t>
            </a:r>
          </a:p>
          <a:p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9807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113"/>
            <a:ext cx="5486399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594360"/>
            <a:ext cx="6869792" cy="61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1.lung fields </a:t>
            </a:r>
            <a:r>
              <a:rPr lang="en-US" dirty="0" smtClean="0"/>
              <a:t>( opacity , atelectasis, consolidation , nodules, vascularity )</a:t>
            </a:r>
          </a:p>
          <a:p>
            <a:r>
              <a:rPr lang="en-US" dirty="0" smtClean="0"/>
              <a:t>2. pleura ( effusion  , pneumothorax )</a:t>
            </a:r>
          </a:p>
          <a:p>
            <a:r>
              <a:rPr lang="en-US" dirty="0" smtClean="0"/>
              <a:t>3. </a:t>
            </a:r>
            <a:r>
              <a:rPr lang="en-US" b="1" dirty="0" smtClean="0"/>
              <a:t>diaphragm</a:t>
            </a:r>
            <a:r>
              <a:rPr lang="en-US" dirty="0" smtClean="0"/>
              <a:t> (elevated ,double shadow  , loss of definition )</a:t>
            </a:r>
          </a:p>
          <a:p>
            <a:r>
              <a:rPr lang="en-US" dirty="0" smtClean="0"/>
              <a:t>4. </a:t>
            </a:r>
            <a:r>
              <a:rPr lang="en-US" b="1" dirty="0" smtClean="0">
                <a:solidFill>
                  <a:srgbClr val="FF0000"/>
                </a:solidFill>
              </a:rPr>
              <a:t>transvers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major fissure 0f  the RT lung</a:t>
            </a:r>
          </a:p>
          <a:p>
            <a:r>
              <a:rPr lang="en-US" dirty="0" smtClean="0"/>
              <a:t>5. </a:t>
            </a:r>
            <a:r>
              <a:rPr lang="en-US" b="1" dirty="0" smtClean="0"/>
              <a:t>trachea</a:t>
            </a:r>
            <a:r>
              <a:rPr lang="en-US" dirty="0" smtClean="0"/>
              <a:t> position</a:t>
            </a:r>
          </a:p>
          <a:p>
            <a:r>
              <a:rPr lang="en-US" dirty="0" smtClean="0"/>
              <a:t>6 costophrenic angle  ( intact or obliterated )</a:t>
            </a:r>
          </a:p>
          <a:p>
            <a:r>
              <a:rPr lang="en-US" dirty="0" smtClean="0"/>
              <a:t>7. </a:t>
            </a:r>
            <a:r>
              <a:rPr lang="en-US" b="1" dirty="0" smtClean="0"/>
              <a:t>Mediastinum</a:t>
            </a:r>
            <a:r>
              <a:rPr lang="en-US" dirty="0" smtClean="0"/>
              <a:t> ( central or shift ,widened )</a:t>
            </a:r>
          </a:p>
          <a:p>
            <a:r>
              <a:rPr lang="en-US" dirty="0" smtClean="0"/>
              <a:t>8. position of the sternal ends of the clavicle in relation to the spine processes 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42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6000" dirty="0" smtClean="0"/>
              <a:t>Right upper lobe consolidation  suggesting  RT  upper lobe pneumonia   </a:t>
            </a:r>
            <a:endParaRPr lang="ar-IQ" sz="6000" dirty="0"/>
          </a:p>
        </p:txBody>
      </p:sp>
    </p:spTree>
    <p:extLst>
      <p:ext uri="{BB962C8B-B14F-4D97-AF65-F5344CB8AC3E}">
        <p14:creationId xmlns:p14="http://schemas.microsoft.com/office/powerpoint/2010/main" val="8038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701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Ped pneum.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 months old baby presented with difficult breathing ,and fever , describe CXR  finding and give a provisional DX enumerate  findings  according to red labeling .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 pneum. 2</dc:title>
  <dc:creator>ALRWASE</dc:creator>
  <cp:lastModifiedBy>ALRWASE</cp:lastModifiedBy>
  <cp:revision>17</cp:revision>
  <dcterms:created xsi:type="dcterms:W3CDTF">2020-03-31T21:56:07Z</dcterms:created>
  <dcterms:modified xsi:type="dcterms:W3CDTF">2020-04-03T21:01:11Z</dcterms:modified>
</cp:coreProperties>
</file>