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C0D81-BF16-4388-BDF7-7829E257C555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D032-7A76-4B84-A0EE-C18F79B5CF10}">
      <dgm:prSet phldrT="[Text]" custT="1"/>
      <dgm:spPr/>
      <dgm:t>
        <a:bodyPr/>
        <a:lstStyle/>
        <a:p>
          <a:r>
            <a:rPr lang="en-US" sz="2000" b="1" i="1" dirty="0"/>
            <a:t>FASCIA</a:t>
          </a:r>
        </a:p>
      </dgm:t>
    </dgm:pt>
    <dgm:pt modelId="{042CB0AF-A1FB-440B-AD86-54F6A81E3AD5}" type="parTrans" cxnId="{F5E9A8CB-0E69-4707-8B70-0EDD3B518519}">
      <dgm:prSet/>
      <dgm:spPr/>
      <dgm:t>
        <a:bodyPr/>
        <a:lstStyle/>
        <a:p>
          <a:endParaRPr lang="en-US"/>
        </a:p>
      </dgm:t>
    </dgm:pt>
    <dgm:pt modelId="{FBE4A319-952C-4992-92D1-A967FFB146F1}" type="sibTrans" cxnId="{F5E9A8CB-0E69-4707-8B70-0EDD3B518519}">
      <dgm:prSet/>
      <dgm:spPr/>
      <dgm:t>
        <a:bodyPr/>
        <a:lstStyle/>
        <a:p>
          <a:endParaRPr lang="en-US"/>
        </a:p>
      </dgm:t>
    </dgm:pt>
    <dgm:pt modelId="{5822BD44-7081-4B7C-BE23-A1E39F43A1B2}">
      <dgm:prSet phldrT="[Text]" custT="1"/>
      <dgm:spPr/>
      <dgm:t>
        <a:bodyPr/>
        <a:lstStyle/>
        <a:p>
          <a:r>
            <a:rPr lang="en-US" sz="1800" dirty="0"/>
            <a:t>Deep</a:t>
          </a:r>
        </a:p>
        <a:p>
          <a:r>
            <a:rPr lang="en-US" sz="1200" dirty="0"/>
            <a:t>(C.T.)</a:t>
          </a:r>
        </a:p>
      </dgm:t>
    </dgm:pt>
    <dgm:pt modelId="{70951282-B4A4-406E-B504-6A31C5E34802}" type="parTrans" cxnId="{C617A0B9-2F92-49B2-8FF6-AB7F5C8B92F0}">
      <dgm:prSet/>
      <dgm:spPr/>
      <dgm:t>
        <a:bodyPr/>
        <a:lstStyle/>
        <a:p>
          <a:endParaRPr lang="en-US"/>
        </a:p>
      </dgm:t>
    </dgm:pt>
    <dgm:pt modelId="{30437804-33D4-40E6-B8DB-B5F134EA66A1}" type="sibTrans" cxnId="{C617A0B9-2F92-49B2-8FF6-AB7F5C8B92F0}">
      <dgm:prSet/>
      <dgm:spPr/>
      <dgm:t>
        <a:bodyPr/>
        <a:lstStyle/>
        <a:p>
          <a:endParaRPr lang="en-US"/>
        </a:p>
      </dgm:t>
    </dgm:pt>
    <dgm:pt modelId="{197F8503-0BB2-4379-9145-7E87004447E1}">
      <dgm:prSet phldrT="[Text]" custT="1"/>
      <dgm:spPr/>
      <dgm:t>
        <a:bodyPr/>
        <a:lstStyle/>
        <a:p>
          <a:r>
            <a:rPr lang="en-US" sz="1400" i="1" dirty="0" err="1"/>
            <a:t>Periosteum</a:t>
          </a:r>
          <a:endParaRPr lang="en-US" sz="1400" i="1" dirty="0"/>
        </a:p>
        <a:p>
          <a:r>
            <a:rPr lang="en-US" sz="1200" dirty="0"/>
            <a:t>(bone)	</a:t>
          </a:r>
        </a:p>
      </dgm:t>
    </dgm:pt>
    <dgm:pt modelId="{A5DC86B7-1C41-4198-ACB4-C50F7409AA84}" type="parTrans" cxnId="{F9E82C7D-1868-42B3-A2A2-4389EDB6DC5F}">
      <dgm:prSet/>
      <dgm:spPr/>
      <dgm:t>
        <a:bodyPr/>
        <a:lstStyle/>
        <a:p>
          <a:endParaRPr lang="en-US"/>
        </a:p>
      </dgm:t>
    </dgm:pt>
    <dgm:pt modelId="{D17C2668-BF02-454B-B9FF-DC8279E03A03}" type="sibTrans" cxnId="{F9E82C7D-1868-42B3-A2A2-4389EDB6DC5F}">
      <dgm:prSet/>
      <dgm:spPr/>
      <dgm:t>
        <a:bodyPr/>
        <a:lstStyle/>
        <a:p>
          <a:endParaRPr lang="en-US"/>
        </a:p>
      </dgm:t>
    </dgm:pt>
    <dgm:pt modelId="{9644F67E-D3AE-473C-BCD3-2AAEA0BCA708}">
      <dgm:prSet phldrT="[Text]" custT="1"/>
      <dgm:spPr/>
      <dgm:t>
        <a:bodyPr/>
        <a:lstStyle/>
        <a:p>
          <a:r>
            <a:rPr lang="en-US" sz="1400" i="1" dirty="0"/>
            <a:t>Sheath</a:t>
          </a:r>
        </a:p>
        <a:p>
          <a:r>
            <a:rPr lang="en-US" sz="1400" dirty="0"/>
            <a:t>(blood vessels &amp; nerves)</a:t>
          </a:r>
        </a:p>
      </dgm:t>
    </dgm:pt>
    <dgm:pt modelId="{49141D56-55F3-49B0-A8EA-08D3455EBD6B}" type="parTrans" cxnId="{F05476C6-F558-43B0-A40C-D26914A09B32}">
      <dgm:prSet/>
      <dgm:spPr/>
      <dgm:t>
        <a:bodyPr/>
        <a:lstStyle/>
        <a:p>
          <a:endParaRPr lang="en-US"/>
        </a:p>
      </dgm:t>
    </dgm:pt>
    <dgm:pt modelId="{8CB28C1D-3776-4585-BE42-7C93EDC2F087}" type="sibTrans" cxnId="{F05476C6-F558-43B0-A40C-D26914A09B32}">
      <dgm:prSet/>
      <dgm:spPr/>
      <dgm:t>
        <a:bodyPr/>
        <a:lstStyle/>
        <a:p>
          <a:endParaRPr lang="en-US"/>
        </a:p>
      </dgm:t>
    </dgm:pt>
    <dgm:pt modelId="{92581838-4CA0-44CC-80C6-42F06CF782AC}">
      <dgm:prSet phldrT="[Text]" custT="1"/>
      <dgm:spPr/>
      <dgm:t>
        <a:bodyPr/>
        <a:lstStyle/>
        <a:p>
          <a:r>
            <a:rPr lang="en-US" sz="1800" dirty="0"/>
            <a:t>Superficial</a:t>
          </a:r>
        </a:p>
      </dgm:t>
    </dgm:pt>
    <dgm:pt modelId="{17140B28-FAB2-42C5-B960-66757A1AD092}" type="parTrans" cxnId="{680F948F-CA0D-429F-9D33-6647FFF72177}">
      <dgm:prSet/>
      <dgm:spPr/>
      <dgm:t>
        <a:bodyPr/>
        <a:lstStyle/>
        <a:p>
          <a:endParaRPr lang="en-US"/>
        </a:p>
      </dgm:t>
    </dgm:pt>
    <dgm:pt modelId="{AEB7FDF7-CBCB-47F7-AA6D-B80069FD3639}" type="sibTrans" cxnId="{680F948F-CA0D-429F-9D33-6647FFF72177}">
      <dgm:prSet/>
      <dgm:spPr/>
      <dgm:t>
        <a:bodyPr/>
        <a:lstStyle/>
        <a:p>
          <a:endParaRPr lang="en-US"/>
        </a:p>
      </dgm:t>
    </dgm:pt>
    <dgm:pt modelId="{788A21D1-B24C-4B27-BFD9-B3CA091BB7CE}">
      <dgm:prSet phldrT="[Text]" custT="1"/>
      <dgm:spPr/>
      <dgm:t>
        <a:bodyPr/>
        <a:lstStyle/>
        <a:p>
          <a:r>
            <a:rPr lang="en-US" sz="1600" u="sng" dirty="0"/>
            <a:t>Fatty T. all over the body</a:t>
          </a:r>
        </a:p>
      </dgm:t>
    </dgm:pt>
    <dgm:pt modelId="{D46FA412-E874-465B-A202-9B45469D423C}" type="parTrans" cxnId="{5B7C4810-9EF0-4177-8284-78F02ED1C461}">
      <dgm:prSet/>
      <dgm:spPr/>
      <dgm:t>
        <a:bodyPr/>
        <a:lstStyle/>
        <a:p>
          <a:endParaRPr lang="en-US"/>
        </a:p>
      </dgm:t>
    </dgm:pt>
    <dgm:pt modelId="{C4459B8D-24E4-40F9-B33E-DEFE728EA43C}" type="sibTrans" cxnId="{5B7C4810-9EF0-4177-8284-78F02ED1C461}">
      <dgm:prSet/>
      <dgm:spPr/>
      <dgm:t>
        <a:bodyPr/>
        <a:lstStyle/>
        <a:p>
          <a:endParaRPr lang="en-US"/>
        </a:p>
      </dgm:t>
    </dgm:pt>
    <dgm:pt modelId="{8E554361-A89B-4852-A219-087C7C497CCE}">
      <dgm:prSet custT="1"/>
      <dgm:spPr/>
      <dgm:t>
        <a:bodyPr/>
        <a:lstStyle/>
        <a:p>
          <a:r>
            <a:rPr lang="en-US" sz="1400" i="1" dirty="0" err="1"/>
            <a:t>Epimysium</a:t>
          </a:r>
          <a:endParaRPr lang="en-US" sz="1400" i="1" dirty="0"/>
        </a:p>
        <a:p>
          <a:r>
            <a:rPr lang="en-US" sz="1400" i="1" dirty="0"/>
            <a:t>Septa</a:t>
          </a:r>
        </a:p>
        <a:p>
          <a:r>
            <a:rPr lang="en-US" sz="1200" dirty="0"/>
            <a:t>(muscles)</a:t>
          </a:r>
        </a:p>
        <a:p>
          <a:endParaRPr lang="en-US" sz="1200" dirty="0"/>
        </a:p>
      </dgm:t>
    </dgm:pt>
    <dgm:pt modelId="{6BE807EB-F2A2-4B48-85CB-F3F9B39C3A3B}" type="parTrans" cxnId="{76D84E95-DADF-40FF-9A52-409879F7662D}">
      <dgm:prSet/>
      <dgm:spPr/>
      <dgm:t>
        <a:bodyPr/>
        <a:lstStyle/>
        <a:p>
          <a:endParaRPr lang="en-US"/>
        </a:p>
      </dgm:t>
    </dgm:pt>
    <dgm:pt modelId="{B6819844-CBB9-4610-9AFD-B664E46E1710}" type="sibTrans" cxnId="{76D84E95-DADF-40FF-9A52-409879F7662D}">
      <dgm:prSet/>
      <dgm:spPr/>
      <dgm:t>
        <a:bodyPr/>
        <a:lstStyle/>
        <a:p>
          <a:endParaRPr lang="en-US"/>
        </a:p>
      </dgm:t>
    </dgm:pt>
    <dgm:pt modelId="{E1A4E4D8-3B38-42EE-BF65-1A6906D42CA8}">
      <dgm:prSet custT="1"/>
      <dgm:spPr/>
      <dgm:t>
        <a:bodyPr/>
        <a:lstStyle/>
        <a:p>
          <a:r>
            <a:rPr lang="en-US" sz="1400" i="1" dirty="0" err="1"/>
            <a:t>Epineurium</a:t>
          </a:r>
          <a:endParaRPr lang="en-US" sz="1400" i="1" dirty="0"/>
        </a:p>
        <a:p>
          <a:r>
            <a:rPr lang="en-US" sz="1600" dirty="0"/>
            <a:t>(</a:t>
          </a:r>
          <a:r>
            <a:rPr lang="en-US" sz="1400" dirty="0"/>
            <a:t>nerve</a:t>
          </a:r>
          <a:r>
            <a:rPr lang="en-US" sz="1600" dirty="0"/>
            <a:t>)</a:t>
          </a:r>
        </a:p>
      </dgm:t>
    </dgm:pt>
    <dgm:pt modelId="{4241D607-3739-4EA5-AA85-5C76589F269F}" type="parTrans" cxnId="{6EE3F73C-0B7E-4349-BD7B-F92978610E92}">
      <dgm:prSet/>
      <dgm:spPr/>
      <dgm:t>
        <a:bodyPr/>
        <a:lstStyle/>
        <a:p>
          <a:endParaRPr lang="en-US"/>
        </a:p>
      </dgm:t>
    </dgm:pt>
    <dgm:pt modelId="{9FA286E5-6792-426F-A524-08888A3AB0B1}" type="sibTrans" cxnId="{6EE3F73C-0B7E-4349-BD7B-F92978610E92}">
      <dgm:prSet/>
      <dgm:spPr/>
      <dgm:t>
        <a:bodyPr/>
        <a:lstStyle/>
        <a:p>
          <a:endParaRPr lang="en-US"/>
        </a:p>
      </dgm:t>
    </dgm:pt>
    <dgm:pt modelId="{07B332E5-2189-459F-A6B9-CB6BA0942338}" type="pres">
      <dgm:prSet presAssocID="{35FC0D81-BF16-4388-BDF7-7829E257C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ACA9-66E0-4766-9AB6-1CC683C73EAB}" type="pres">
      <dgm:prSet presAssocID="{6356D032-7A76-4B84-A0EE-C18F79B5CF10}" presName="hierRoot1" presStyleCnt="0"/>
      <dgm:spPr/>
    </dgm:pt>
    <dgm:pt modelId="{E49E4D2B-557D-48F7-81DE-FE080B6A70BD}" type="pres">
      <dgm:prSet presAssocID="{6356D032-7A76-4B84-A0EE-C18F79B5CF10}" presName="composite" presStyleCnt="0"/>
      <dgm:spPr/>
    </dgm:pt>
    <dgm:pt modelId="{CA47D9AE-CDA6-4301-BF21-C2BAAA7D9377}" type="pres">
      <dgm:prSet presAssocID="{6356D032-7A76-4B84-A0EE-C18F79B5CF10}" presName="background" presStyleLbl="node0" presStyleIdx="0" presStyleCnt="1"/>
      <dgm:spPr/>
    </dgm:pt>
    <dgm:pt modelId="{9ECC2128-A67E-44F2-B0D6-1BA448FA26C5}" type="pres">
      <dgm:prSet presAssocID="{6356D032-7A76-4B84-A0EE-C18F79B5CF10}" presName="text" presStyleLbl="fgAcc0" presStyleIdx="0" presStyleCnt="1" custLinFactNeighborX="-315" custLinFactNeighborY="2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471C2-4889-425E-8948-52C508AE486D}" type="pres">
      <dgm:prSet presAssocID="{6356D032-7A76-4B84-A0EE-C18F79B5CF10}" presName="hierChild2" presStyleCnt="0"/>
      <dgm:spPr/>
    </dgm:pt>
    <dgm:pt modelId="{F5297049-C4F6-40CA-B67D-6C38A42B95AB}" type="pres">
      <dgm:prSet presAssocID="{70951282-B4A4-406E-B504-6A31C5E3480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83A236A-A638-43D0-B9DA-95BE83145FF4}" type="pres">
      <dgm:prSet presAssocID="{5822BD44-7081-4B7C-BE23-A1E39F43A1B2}" presName="hierRoot2" presStyleCnt="0"/>
      <dgm:spPr/>
    </dgm:pt>
    <dgm:pt modelId="{1459E130-74CE-42D1-A4D8-29FCBB7E2F2F}" type="pres">
      <dgm:prSet presAssocID="{5822BD44-7081-4B7C-BE23-A1E39F43A1B2}" presName="composite2" presStyleCnt="0"/>
      <dgm:spPr/>
    </dgm:pt>
    <dgm:pt modelId="{65D6E17D-242B-464F-9F44-818400C874D2}" type="pres">
      <dgm:prSet presAssocID="{5822BD44-7081-4B7C-BE23-A1E39F43A1B2}" presName="background2" presStyleLbl="node2" presStyleIdx="0" presStyleCnt="2"/>
      <dgm:spPr/>
    </dgm:pt>
    <dgm:pt modelId="{911E9EF7-AF69-4256-8B49-B028828062A9}" type="pres">
      <dgm:prSet presAssocID="{5822BD44-7081-4B7C-BE23-A1E39F43A1B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8BF78-9863-44C6-851D-346843889685}" type="pres">
      <dgm:prSet presAssocID="{5822BD44-7081-4B7C-BE23-A1E39F43A1B2}" presName="hierChild3" presStyleCnt="0"/>
      <dgm:spPr/>
    </dgm:pt>
    <dgm:pt modelId="{52931FF6-3F21-41A7-926E-18761B68456D}" type="pres">
      <dgm:prSet presAssocID="{A5DC86B7-1C41-4198-ACB4-C50F7409AA8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CA939762-7756-419A-AC94-912B87914D28}" type="pres">
      <dgm:prSet presAssocID="{197F8503-0BB2-4379-9145-7E87004447E1}" presName="hierRoot3" presStyleCnt="0"/>
      <dgm:spPr/>
    </dgm:pt>
    <dgm:pt modelId="{3C9EF6A8-7AC9-49BA-A020-FB005BDD497C}" type="pres">
      <dgm:prSet presAssocID="{197F8503-0BB2-4379-9145-7E87004447E1}" presName="composite3" presStyleCnt="0"/>
      <dgm:spPr/>
    </dgm:pt>
    <dgm:pt modelId="{ECD88573-B3D4-4F2D-A378-80CF1934011C}" type="pres">
      <dgm:prSet presAssocID="{197F8503-0BB2-4379-9145-7E87004447E1}" presName="background3" presStyleLbl="node3" presStyleIdx="0" presStyleCnt="5"/>
      <dgm:spPr/>
    </dgm:pt>
    <dgm:pt modelId="{74ACAE3E-8AF7-41EE-8BB3-9B78B79703C5}" type="pres">
      <dgm:prSet presAssocID="{197F8503-0BB2-4379-9145-7E87004447E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855AF-5ED5-4660-9E36-ED92CE7654D9}" type="pres">
      <dgm:prSet presAssocID="{197F8503-0BB2-4379-9145-7E87004447E1}" presName="hierChild4" presStyleCnt="0"/>
      <dgm:spPr/>
    </dgm:pt>
    <dgm:pt modelId="{222A8215-E551-4943-AB00-36088A8BA7F2}" type="pres">
      <dgm:prSet presAssocID="{6BE807EB-F2A2-4B48-85CB-F3F9B39C3A3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B7A3F335-79F8-4C95-A0FD-DF701B763D08}" type="pres">
      <dgm:prSet presAssocID="{8E554361-A89B-4852-A219-087C7C497CCE}" presName="hierRoot3" presStyleCnt="0"/>
      <dgm:spPr/>
    </dgm:pt>
    <dgm:pt modelId="{FF05FE1B-0E5A-4BF9-A875-80E25BC94C0F}" type="pres">
      <dgm:prSet presAssocID="{8E554361-A89B-4852-A219-087C7C497CCE}" presName="composite3" presStyleCnt="0"/>
      <dgm:spPr/>
    </dgm:pt>
    <dgm:pt modelId="{74A7EC00-7E13-4D82-B70E-316291026A5C}" type="pres">
      <dgm:prSet presAssocID="{8E554361-A89B-4852-A219-087C7C497CCE}" presName="background3" presStyleLbl="node3" presStyleIdx="1" presStyleCnt="5"/>
      <dgm:spPr/>
    </dgm:pt>
    <dgm:pt modelId="{940AD375-A69A-48F2-B607-6349E1BE3C21}" type="pres">
      <dgm:prSet presAssocID="{8E554361-A89B-4852-A219-087C7C497CC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734677-2413-40ED-B5CB-7693ECCD48DE}" type="pres">
      <dgm:prSet presAssocID="{8E554361-A89B-4852-A219-087C7C497CCE}" presName="hierChild4" presStyleCnt="0"/>
      <dgm:spPr/>
    </dgm:pt>
    <dgm:pt modelId="{5D03C212-2B4B-47D2-B452-A4DB05A973D4}" type="pres">
      <dgm:prSet presAssocID="{4241D607-3739-4EA5-AA85-5C76589F269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3DF6119-05E8-4E91-B21A-B7B08A75293E}" type="pres">
      <dgm:prSet presAssocID="{E1A4E4D8-3B38-42EE-BF65-1A6906D42CA8}" presName="hierRoot3" presStyleCnt="0"/>
      <dgm:spPr/>
    </dgm:pt>
    <dgm:pt modelId="{9690FE08-2B08-4EAC-9C2F-3CA6A263E1CD}" type="pres">
      <dgm:prSet presAssocID="{E1A4E4D8-3B38-42EE-BF65-1A6906D42CA8}" presName="composite3" presStyleCnt="0"/>
      <dgm:spPr/>
    </dgm:pt>
    <dgm:pt modelId="{AC02A850-F1AC-4397-A66B-CE5EB5279A12}" type="pres">
      <dgm:prSet presAssocID="{E1A4E4D8-3B38-42EE-BF65-1A6906D42CA8}" presName="background3" presStyleLbl="node3" presStyleIdx="2" presStyleCnt="5"/>
      <dgm:spPr/>
    </dgm:pt>
    <dgm:pt modelId="{2A1115C7-0828-4E7B-82CE-2C764275BE65}" type="pres">
      <dgm:prSet presAssocID="{E1A4E4D8-3B38-42EE-BF65-1A6906D42CA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313AB-AD8B-40E8-A26B-23CBE64EA0D5}" type="pres">
      <dgm:prSet presAssocID="{E1A4E4D8-3B38-42EE-BF65-1A6906D42CA8}" presName="hierChild4" presStyleCnt="0"/>
      <dgm:spPr/>
    </dgm:pt>
    <dgm:pt modelId="{5AD1FF30-FF12-4D8E-AF16-20001E46C776}" type="pres">
      <dgm:prSet presAssocID="{49141D56-55F3-49B0-A8EA-08D3455EBD6B}" presName="Name17" presStyleLbl="parChTrans1D3" presStyleIdx="3" presStyleCnt="5"/>
      <dgm:spPr/>
      <dgm:t>
        <a:bodyPr/>
        <a:lstStyle/>
        <a:p>
          <a:endParaRPr lang="en-US"/>
        </a:p>
      </dgm:t>
    </dgm:pt>
    <dgm:pt modelId="{1D996245-4C53-414C-B756-9EED438C71ED}" type="pres">
      <dgm:prSet presAssocID="{9644F67E-D3AE-473C-BCD3-2AAEA0BCA708}" presName="hierRoot3" presStyleCnt="0"/>
      <dgm:spPr/>
    </dgm:pt>
    <dgm:pt modelId="{93AE85AA-C96D-46BF-866C-528AC2F57BA0}" type="pres">
      <dgm:prSet presAssocID="{9644F67E-D3AE-473C-BCD3-2AAEA0BCA708}" presName="composite3" presStyleCnt="0"/>
      <dgm:spPr/>
    </dgm:pt>
    <dgm:pt modelId="{D356216F-F6FB-42A2-8996-BF8AF17F06B3}" type="pres">
      <dgm:prSet presAssocID="{9644F67E-D3AE-473C-BCD3-2AAEA0BCA708}" presName="background3" presStyleLbl="node3" presStyleIdx="3" presStyleCnt="5"/>
      <dgm:spPr/>
    </dgm:pt>
    <dgm:pt modelId="{A4518DD4-EFA4-4D57-A9C6-536375D03498}" type="pres">
      <dgm:prSet presAssocID="{9644F67E-D3AE-473C-BCD3-2AAEA0BCA708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16132-2A96-4D21-99ED-075316C488E6}" type="pres">
      <dgm:prSet presAssocID="{9644F67E-D3AE-473C-BCD3-2AAEA0BCA708}" presName="hierChild4" presStyleCnt="0"/>
      <dgm:spPr/>
    </dgm:pt>
    <dgm:pt modelId="{2AED4EC5-57B5-47E6-A74B-250978F08DAA}" type="pres">
      <dgm:prSet presAssocID="{17140B28-FAB2-42C5-B960-66757A1AD09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0173F11-D106-4C6E-A602-26FBB544F6C0}" type="pres">
      <dgm:prSet presAssocID="{92581838-4CA0-44CC-80C6-42F06CF782AC}" presName="hierRoot2" presStyleCnt="0"/>
      <dgm:spPr/>
    </dgm:pt>
    <dgm:pt modelId="{801F8356-D26D-4B8E-A8CF-D96584C37178}" type="pres">
      <dgm:prSet presAssocID="{92581838-4CA0-44CC-80C6-42F06CF782AC}" presName="composite2" presStyleCnt="0"/>
      <dgm:spPr/>
    </dgm:pt>
    <dgm:pt modelId="{B66185D2-2377-47DC-A442-894DBC469768}" type="pres">
      <dgm:prSet presAssocID="{92581838-4CA0-44CC-80C6-42F06CF782AC}" presName="background2" presStyleLbl="node2" presStyleIdx="1" presStyleCnt="2"/>
      <dgm:spPr/>
    </dgm:pt>
    <dgm:pt modelId="{44C821ED-230A-4173-9EBB-6263D8781D31}" type="pres">
      <dgm:prSet presAssocID="{92581838-4CA0-44CC-80C6-42F06CF782A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2F6D8-B4FB-4792-91D2-B96672B696F7}" type="pres">
      <dgm:prSet presAssocID="{92581838-4CA0-44CC-80C6-42F06CF782AC}" presName="hierChild3" presStyleCnt="0"/>
      <dgm:spPr/>
    </dgm:pt>
    <dgm:pt modelId="{1062EF3C-A2E3-4001-AAE6-B3D393311AB8}" type="pres">
      <dgm:prSet presAssocID="{D46FA412-E874-465B-A202-9B45469D423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7122DC4F-B4FF-45BA-BFD8-67D5AB6D2749}" type="pres">
      <dgm:prSet presAssocID="{788A21D1-B24C-4B27-BFD9-B3CA091BB7CE}" presName="hierRoot3" presStyleCnt="0"/>
      <dgm:spPr/>
    </dgm:pt>
    <dgm:pt modelId="{097DE716-57E2-4C1A-A3D1-EB3045B54809}" type="pres">
      <dgm:prSet presAssocID="{788A21D1-B24C-4B27-BFD9-B3CA091BB7CE}" presName="composite3" presStyleCnt="0"/>
      <dgm:spPr/>
    </dgm:pt>
    <dgm:pt modelId="{ACD8BC11-5D95-4D30-B979-82FC857741BD}" type="pres">
      <dgm:prSet presAssocID="{788A21D1-B24C-4B27-BFD9-B3CA091BB7CE}" presName="background3" presStyleLbl="node3" presStyleIdx="4" presStyleCnt="5"/>
      <dgm:spPr/>
    </dgm:pt>
    <dgm:pt modelId="{EF2DE71D-69CD-46B0-8085-C1D09C4ABFDD}" type="pres">
      <dgm:prSet presAssocID="{788A21D1-B24C-4B27-BFD9-B3CA091BB7C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072D2-0C8B-4AD5-8BB0-48C178D4FC21}" type="pres">
      <dgm:prSet presAssocID="{788A21D1-B24C-4B27-BFD9-B3CA091BB7CE}" presName="hierChild4" presStyleCnt="0"/>
      <dgm:spPr/>
    </dgm:pt>
  </dgm:ptLst>
  <dgm:cxnLst>
    <dgm:cxn modelId="{D0B8F921-9429-477D-8003-0CC148FA6BCD}" type="presOf" srcId="{5822BD44-7081-4B7C-BE23-A1E39F43A1B2}" destId="{911E9EF7-AF69-4256-8B49-B028828062A9}" srcOrd="0" destOrd="0" presId="urn:microsoft.com/office/officeart/2005/8/layout/hierarchy1"/>
    <dgm:cxn modelId="{6EE3F73C-0B7E-4349-BD7B-F92978610E92}" srcId="{5822BD44-7081-4B7C-BE23-A1E39F43A1B2}" destId="{E1A4E4D8-3B38-42EE-BF65-1A6906D42CA8}" srcOrd="2" destOrd="0" parTransId="{4241D607-3739-4EA5-AA85-5C76589F269F}" sibTransId="{9FA286E5-6792-426F-A524-08888A3AB0B1}"/>
    <dgm:cxn modelId="{5B7C4810-9EF0-4177-8284-78F02ED1C461}" srcId="{92581838-4CA0-44CC-80C6-42F06CF782AC}" destId="{788A21D1-B24C-4B27-BFD9-B3CA091BB7CE}" srcOrd="0" destOrd="0" parTransId="{D46FA412-E874-465B-A202-9B45469D423C}" sibTransId="{C4459B8D-24E4-40F9-B33E-DEFE728EA43C}"/>
    <dgm:cxn modelId="{30507FB1-4DDD-431C-AA8A-640224059705}" type="presOf" srcId="{70951282-B4A4-406E-B504-6A31C5E34802}" destId="{F5297049-C4F6-40CA-B67D-6C38A42B95AB}" srcOrd="0" destOrd="0" presId="urn:microsoft.com/office/officeart/2005/8/layout/hierarchy1"/>
    <dgm:cxn modelId="{FD5B4A58-AEA0-4E34-BB6F-26F20AE85CB7}" type="presOf" srcId="{9644F67E-D3AE-473C-BCD3-2AAEA0BCA708}" destId="{A4518DD4-EFA4-4D57-A9C6-536375D03498}" srcOrd="0" destOrd="0" presId="urn:microsoft.com/office/officeart/2005/8/layout/hierarchy1"/>
    <dgm:cxn modelId="{C617A0B9-2F92-49B2-8FF6-AB7F5C8B92F0}" srcId="{6356D032-7A76-4B84-A0EE-C18F79B5CF10}" destId="{5822BD44-7081-4B7C-BE23-A1E39F43A1B2}" srcOrd="0" destOrd="0" parTransId="{70951282-B4A4-406E-B504-6A31C5E34802}" sibTransId="{30437804-33D4-40E6-B8DB-B5F134EA66A1}"/>
    <dgm:cxn modelId="{332EE63D-65FB-4079-9F7F-01EA8CED386B}" type="presOf" srcId="{8E554361-A89B-4852-A219-087C7C497CCE}" destId="{940AD375-A69A-48F2-B607-6349E1BE3C21}" srcOrd="0" destOrd="0" presId="urn:microsoft.com/office/officeart/2005/8/layout/hierarchy1"/>
    <dgm:cxn modelId="{D4D664C1-1D25-4FFF-9DB2-D537E592F336}" type="presOf" srcId="{788A21D1-B24C-4B27-BFD9-B3CA091BB7CE}" destId="{EF2DE71D-69CD-46B0-8085-C1D09C4ABFDD}" srcOrd="0" destOrd="0" presId="urn:microsoft.com/office/officeart/2005/8/layout/hierarchy1"/>
    <dgm:cxn modelId="{F462D7C9-4AD2-4702-BB5D-C505D012AD0D}" type="presOf" srcId="{92581838-4CA0-44CC-80C6-42F06CF782AC}" destId="{44C821ED-230A-4173-9EBB-6263D8781D31}" srcOrd="0" destOrd="0" presId="urn:microsoft.com/office/officeart/2005/8/layout/hierarchy1"/>
    <dgm:cxn modelId="{EC4CEE67-2631-4A54-899D-83BD57EAA186}" type="presOf" srcId="{17140B28-FAB2-42C5-B960-66757A1AD092}" destId="{2AED4EC5-57B5-47E6-A74B-250978F08DAA}" srcOrd="0" destOrd="0" presId="urn:microsoft.com/office/officeart/2005/8/layout/hierarchy1"/>
    <dgm:cxn modelId="{680F948F-CA0D-429F-9D33-6647FFF72177}" srcId="{6356D032-7A76-4B84-A0EE-C18F79B5CF10}" destId="{92581838-4CA0-44CC-80C6-42F06CF782AC}" srcOrd="1" destOrd="0" parTransId="{17140B28-FAB2-42C5-B960-66757A1AD092}" sibTransId="{AEB7FDF7-CBCB-47F7-AA6D-B80069FD3639}"/>
    <dgm:cxn modelId="{76D84E95-DADF-40FF-9A52-409879F7662D}" srcId="{5822BD44-7081-4B7C-BE23-A1E39F43A1B2}" destId="{8E554361-A89B-4852-A219-087C7C497CCE}" srcOrd="1" destOrd="0" parTransId="{6BE807EB-F2A2-4B48-85CB-F3F9B39C3A3B}" sibTransId="{B6819844-CBB9-4610-9AFD-B664E46E1710}"/>
    <dgm:cxn modelId="{FBADE0FB-8326-4EAA-A560-53EC79BDBAB3}" type="presOf" srcId="{197F8503-0BB2-4379-9145-7E87004447E1}" destId="{74ACAE3E-8AF7-41EE-8BB3-9B78B79703C5}" srcOrd="0" destOrd="0" presId="urn:microsoft.com/office/officeart/2005/8/layout/hierarchy1"/>
    <dgm:cxn modelId="{F9E82C7D-1868-42B3-A2A2-4389EDB6DC5F}" srcId="{5822BD44-7081-4B7C-BE23-A1E39F43A1B2}" destId="{197F8503-0BB2-4379-9145-7E87004447E1}" srcOrd="0" destOrd="0" parTransId="{A5DC86B7-1C41-4198-ACB4-C50F7409AA84}" sibTransId="{D17C2668-BF02-454B-B9FF-DC8279E03A03}"/>
    <dgm:cxn modelId="{0F9079D3-6E1F-4DDA-974B-697556909332}" type="presOf" srcId="{D46FA412-E874-465B-A202-9B45469D423C}" destId="{1062EF3C-A2E3-4001-AAE6-B3D393311AB8}" srcOrd="0" destOrd="0" presId="urn:microsoft.com/office/officeart/2005/8/layout/hierarchy1"/>
    <dgm:cxn modelId="{054DF13C-51A8-4F1D-93BB-29935F58B65B}" type="presOf" srcId="{49141D56-55F3-49B0-A8EA-08D3455EBD6B}" destId="{5AD1FF30-FF12-4D8E-AF16-20001E46C776}" srcOrd="0" destOrd="0" presId="urn:microsoft.com/office/officeart/2005/8/layout/hierarchy1"/>
    <dgm:cxn modelId="{F05476C6-F558-43B0-A40C-D26914A09B32}" srcId="{5822BD44-7081-4B7C-BE23-A1E39F43A1B2}" destId="{9644F67E-D3AE-473C-BCD3-2AAEA0BCA708}" srcOrd="3" destOrd="0" parTransId="{49141D56-55F3-49B0-A8EA-08D3455EBD6B}" sibTransId="{8CB28C1D-3776-4585-BE42-7C93EDC2F087}"/>
    <dgm:cxn modelId="{D61011F1-9B92-4F5A-BE47-E1D39BA54A70}" type="presOf" srcId="{E1A4E4D8-3B38-42EE-BF65-1A6906D42CA8}" destId="{2A1115C7-0828-4E7B-82CE-2C764275BE65}" srcOrd="0" destOrd="0" presId="urn:microsoft.com/office/officeart/2005/8/layout/hierarchy1"/>
    <dgm:cxn modelId="{1AEE6A53-E10F-451E-BCF5-88B09BE51AE3}" type="presOf" srcId="{35FC0D81-BF16-4388-BDF7-7829E257C555}" destId="{07B332E5-2189-459F-A6B9-CB6BA0942338}" srcOrd="0" destOrd="0" presId="urn:microsoft.com/office/officeart/2005/8/layout/hierarchy1"/>
    <dgm:cxn modelId="{A5E14889-E002-4B0F-A34A-268FFE7E1B64}" type="presOf" srcId="{6356D032-7A76-4B84-A0EE-C18F79B5CF10}" destId="{9ECC2128-A67E-44F2-B0D6-1BA448FA26C5}" srcOrd="0" destOrd="0" presId="urn:microsoft.com/office/officeart/2005/8/layout/hierarchy1"/>
    <dgm:cxn modelId="{1C6CAC89-2D13-429E-B92D-0DB7C49F3D20}" type="presOf" srcId="{4241D607-3739-4EA5-AA85-5C76589F269F}" destId="{5D03C212-2B4B-47D2-B452-A4DB05A973D4}" srcOrd="0" destOrd="0" presId="urn:microsoft.com/office/officeart/2005/8/layout/hierarchy1"/>
    <dgm:cxn modelId="{F5E9A8CB-0E69-4707-8B70-0EDD3B518519}" srcId="{35FC0D81-BF16-4388-BDF7-7829E257C555}" destId="{6356D032-7A76-4B84-A0EE-C18F79B5CF10}" srcOrd="0" destOrd="0" parTransId="{042CB0AF-A1FB-440B-AD86-54F6A81E3AD5}" sibTransId="{FBE4A319-952C-4992-92D1-A967FFB146F1}"/>
    <dgm:cxn modelId="{819F14B6-86B8-43E9-BEF6-5E239B867972}" type="presOf" srcId="{6BE807EB-F2A2-4B48-85CB-F3F9B39C3A3B}" destId="{222A8215-E551-4943-AB00-36088A8BA7F2}" srcOrd="0" destOrd="0" presId="urn:microsoft.com/office/officeart/2005/8/layout/hierarchy1"/>
    <dgm:cxn modelId="{38135C3C-9D2F-4553-93CA-F47C7A2AD4EC}" type="presOf" srcId="{A5DC86B7-1C41-4198-ACB4-C50F7409AA84}" destId="{52931FF6-3F21-41A7-926E-18761B68456D}" srcOrd="0" destOrd="0" presId="urn:microsoft.com/office/officeart/2005/8/layout/hierarchy1"/>
    <dgm:cxn modelId="{F4929613-F76F-4918-8A35-FCECDE09FFFB}" type="presParOf" srcId="{07B332E5-2189-459F-A6B9-CB6BA0942338}" destId="{1189ACA9-66E0-4766-9AB6-1CC683C73EAB}" srcOrd="0" destOrd="0" presId="urn:microsoft.com/office/officeart/2005/8/layout/hierarchy1"/>
    <dgm:cxn modelId="{900A7051-0240-48CB-8A20-8879A1D03C9E}" type="presParOf" srcId="{1189ACA9-66E0-4766-9AB6-1CC683C73EAB}" destId="{E49E4D2B-557D-48F7-81DE-FE080B6A70BD}" srcOrd="0" destOrd="0" presId="urn:microsoft.com/office/officeart/2005/8/layout/hierarchy1"/>
    <dgm:cxn modelId="{29C81435-F3C1-4490-9A1D-00D776905210}" type="presParOf" srcId="{E49E4D2B-557D-48F7-81DE-FE080B6A70BD}" destId="{CA47D9AE-CDA6-4301-BF21-C2BAAA7D9377}" srcOrd="0" destOrd="0" presId="urn:microsoft.com/office/officeart/2005/8/layout/hierarchy1"/>
    <dgm:cxn modelId="{7ECB393D-7622-4FF3-A20B-D2FFF557AC38}" type="presParOf" srcId="{E49E4D2B-557D-48F7-81DE-FE080B6A70BD}" destId="{9ECC2128-A67E-44F2-B0D6-1BA448FA26C5}" srcOrd="1" destOrd="0" presId="urn:microsoft.com/office/officeart/2005/8/layout/hierarchy1"/>
    <dgm:cxn modelId="{48A11DF5-F13F-46B6-9419-73FD1E756C5A}" type="presParOf" srcId="{1189ACA9-66E0-4766-9AB6-1CC683C73EAB}" destId="{A1D471C2-4889-425E-8948-52C508AE486D}" srcOrd="1" destOrd="0" presId="urn:microsoft.com/office/officeart/2005/8/layout/hierarchy1"/>
    <dgm:cxn modelId="{1363EBF1-B109-441C-A81A-053C134CE742}" type="presParOf" srcId="{A1D471C2-4889-425E-8948-52C508AE486D}" destId="{F5297049-C4F6-40CA-B67D-6C38A42B95AB}" srcOrd="0" destOrd="0" presId="urn:microsoft.com/office/officeart/2005/8/layout/hierarchy1"/>
    <dgm:cxn modelId="{D9B95B49-5155-450F-A4A0-764288B157BD}" type="presParOf" srcId="{A1D471C2-4889-425E-8948-52C508AE486D}" destId="{583A236A-A638-43D0-B9DA-95BE83145FF4}" srcOrd="1" destOrd="0" presId="urn:microsoft.com/office/officeart/2005/8/layout/hierarchy1"/>
    <dgm:cxn modelId="{CF20B206-2B95-489B-9D96-2F530081569D}" type="presParOf" srcId="{583A236A-A638-43D0-B9DA-95BE83145FF4}" destId="{1459E130-74CE-42D1-A4D8-29FCBB7E2F2F}" srcOrd="0" destOrd="0" presId="urn:microsoft.com/office/officeart/2005/8/layout/hierarchy1"/>
    <dgm:cxn modelId="{380913DE-8763-4D3E-96B5-10636089A903}" type="presParOf" srcId="{1459E130-74CE-42D1-A4D8-29FCBB7E2F2F}" destId="{65D6E17D-242B-464F-9F44-818400C874D2}" srcOrd="0" destOrd="0" presId="urn:microsoft.com/office/officeart/2005/8/layout/hierarchy1"/>
    <dgm:cxn modelId="{6572E7FB-3927-46C8-AF3F-B6249ADAF558}" type="presParOf" srcId="{1459E130-74CE-42D1-A4D8-29FCBB7E2F2F}" destId="{911E9EF7-AF69-4256-8B49-B028828062A9}" srcOrd="1" destOrd="0" presId="urn:microsoft.com/office/officeart/2005/8/layout/hierarchy1"/>
    <dgm:cxn modelId="{4FAD7E94-F5D0-4633-8C1C-0CF1B931E8EE}" type="presParOf" srcId="{583A236A-A638-43D0-B9DA-95BE83145FF4}" destId="{16A8BF78-9863-44C6-851D-346843889685}" srcOrd="1" destOrd="0" presId="urn:microsoft.com/office/officeart/2005/8/layout/hierarchy1"/>
    <dgm:cxn modelId="{BCE54D1E-B1C7-4C27-9738-83B0D2E2A7B3}" type="presParOf" srcId="{16A8BF78-9863-44C6-851D-346843889685}" destId="{52931FF6-3F21-41A7-926E-18761B68456D}" srcOrd="0" destOrd="0" presId="urn:microsoft.com/office/officeart/2005/8/layout/hierarchy1"/>
    <dgm:cxn modelId="{51299F06-6303-4ADD-8EB1-3450672EAD78}" type="presParOf" srcId="{16A8BF78-9863-44C6-851D-346843889685}" destId="{CA939762-7756-419A-AC94-912B87914D28}" srcOrd="1" destOrd="0" presId="urn:microsoft.com/office/officeart/2005/8/layout/hierarchy1"/>
    <dgm:cxn modelId="{C6FDD8AA-9684-4134-AE53-E3B4866CAAC2}" type="presParOf" srcId="{CA939762-7756-419A-AC94-912B87914D28}" destId="{3C9EF6A8-7AC9-49BA-A020-FB005BDD497C}" srcOrd="0" destOrd="0" presId="urn:microsoft.com/office/officeart/2005/8/layout/hierarchy1"/>
    <dgm:cxn modelId="{116FD604-5F6A-4503-9A28-0D06AF932CBA}" type="presParOf" srcId="{3C9EF6A8-7AC9-49BA-A020-FB005BDD497C}" destId="{ECD88573-B3D4-4F2D-A378-80CF1934011C}" srcOrd="0" destOrd="0" presId="urn:microsoft.com/office/officeart/2005/8/layout/hierarchy1"/>
    <dgm:cxn modelId="{7396B630-4E2B-4226-B82B-D45F13EC0512}" type="presParOf" srcId="{3C9EF6A8-7AC9-49BA-A020-FB005BDD497C}" destId="{74ACAE3E-8AF7-41EE-8BB3-9B78B79703C5}" srcOrd="1" destOrd="0" presId="urn:microsoft.com/office/officeart/2005/8/layout/hierarchy1"/>
    <dgm:cxn modelId="{79CF63A2-ED7C-4708-95C4-D5D4F97D12CF}" type="presParOf" srcId="{CA939762-7756-419A-AC94-912B87914D28}" destId="{9EF855AF-5ED5-4660-9E36-ED92CE7654D9}" srcOrd="1" destOrd="0" presId="urn:microsoft.com/office/officeart/2005/8/layout/hierarchy1"/>
    <dgm:cxn modelId="{FE0ADBD0-70E4-463D-BDFC-24F290DB440E}" type="presParOf" srcId="{16A8BF78-9863-44C6-851D-346843889685}" destId="{222A8215-E551-4943-AB00-36088A8BA7F2}" srcOrd="2" destOrd="0" presId="urn:microsoft.com/office/officeart/2005/8/layout/hierarchy1"/>
    <dgm:cxn modelId="{8D854762-7A43-49A8-9038-D1C8EFDE09CB}" type="presParOf" srcId="{16A8BF78-9863-44C6-851D-346843889685}" destId="{B7A3F335-79F8-4C95-A0FD-DF701B763D08}" srcOrd="3" destOrd="0" presId="urn:microsoft.com/office/officeart/2005/8/layout/hierarchy1"/>
    <dgm:cxn modelId="{31A1B689-577F-46E7-A209-8701EB968FE9}" type="presParOf" srcId="{B7A3F335-79F8-4C95-A0FD-DF701B763D08}" destId="{FF05FE1B-0E5A-4BF9-A875-80E25BC94C0F}" srcOrd="0" destOrd="0" presId="urn:microsoft.com/office/officeart/2005/8/layout/hierarchy1"/>
    <dgm:cxn modelId="{49EA23D0-27A6-4490-8A11-B4709DE3F5FB}" type="presParOf" srcId="{FF05FE1B-0E5A-4BF9-A875-80E25BC94C0F}" destId="{74A7EC00-7E13-4D82-B70E-316291026A5C}" srcOrd="0" destOrd="0" presId="urn:microsoft.com/office/officeart/2005/8/layout/hierarchy1"/>
    <dgm:cxn modelId="{21716523-8CC5-4EED-B57B-6F51A209E9A2}" type="presParOf" srcId="{FF05FE1B-0E5A-4BF9-A875-80E25BC94C0F}" destId="{940AD375-A69A-48F2-B607-6349E1BE3C21}" srcOrd="1" destOrd="0" presId="urn:microsoft.com/office/officeart/2005/8/layout/hierarchy1"/>
    <dgm:cxn modelId="{14DC2717-DB53-420F-BF6A-CD370B061F65}" type="presParOf" srcId="{B7A3F335-79F8-4C95-A0FD-DF701B763D08}" destId="{64734677-2413-40ED-B5CB-7693ECCD48DE}" srcOrd="1" destOrd="0" presId="urn:microsoft.com/office/officeart/2005/8/layout/hierarchy1"/>
    <dgm:cxn modelId="{79E8A064-1C93-45B2-B646-BE7CE4AADC52}" type="presParOf" srcId="{16A8BF78-9863-44C6-851D-346843889685}" destId="{5D03C212-2B4B-47D2-B452-A4DB05A973D4}" srcOrd="4" destOrd="0" presId="urn:microsoft.com/office/officeart/2005/8/layout/hierarchy1"/>
    <dgm:cxn modelId="{4004E6E1-310C-425A-A069-002EC9F0EC08}" type="presParOf" srcId="{16A8BF78-9863-44C6-851D-346843889685}" destId="{D3DF6119-05E8-4E91-B21A-B7B08A75293E}" srcOrd="5" destOrd="0" presId="urn:microsoft.com/office/officeart/2005/8/layout/hierarchy1"/>
    <dgm:cxn modelId="{DC01689D-F115-4A9B-9271-B9864345AC80}" type="presParOf" srcId="{D3DF6119-05E8-4E91-B21A-B7B08A75293E}" destId="{9690FE08-2B08-4EAC-9C2F-3CA6A263E1CD}" srcOrd="0" destOrd="0" presId="urn:microsoft.com/office/officeart/2005/8/layout/hierarchy1"/>
    <dgm:cxn modelId="{58DD5208-5E4F-4ECC-9036-6C8A03284251}" type="presParOf" srcId="{9690FE08-2B08-4EAC-9C2F-3CA6A263E1CD}" destId="{AC02A850-F1AC-4397-A66B-CE5EB5279A12}" srcOrd="0" destOrd="0" presId="urn:microsoft.com/office/officeart/2005/8/layout/hierarchy1"/>
    <dgm:cxn modelId="{D87C8B0F-3C6F-4709-AFD4-93FFDFC034ED}" type="presParOf" srcId="{9690FE08-2B08-4EAC-9C2F-3CA6A263E1CD}" destId="{2A1115C7-0828-4E7B-82CE-2C764275BE65}" srcOrd="1" destOrd="0" presId="urn:microsoft.com/office/officeart/2005/8/layout/hierarchy1"/>
    <dgm:cxn modelId="{6DA6174D-C5F4-4E9A-8BF3-90E21FC493E5}" type="presParOf" srcId="{D3DF6119-05E8-4E91-B21A-B7B08A75293E}" destId="{3E7313AB-AD8B-40E8-A26B-23CBE64EA0D5}" srcOrd="1" destOrd="0" presId="urn:microsoft.com/office/officeart/2005/8/layout/hierarchy1"/>
    <dgm:cxn modelId="{8930C2B1-4BEF-49F2-8710-AE85C72C2384}" type="presParOf" srcId="{16A8BF78-9863-44C6-851D-346843889685}" destId="{5AD1FF30-FF12-4D8E-AF16-20001E46C776}" srcOrd="6" destOrd="0" presId="urn:microsoft.com/office/officeart/2005/8/layout/hierarchy1"/>
    <dgm:cxn modelId="{028516D3-A7B0-4564-B66D-49039ED96100}" type="presParOf" srcId="{16A8BF78-9863-44C6-851D-346843889685}" destId="{1D996245-4C53-414C-B756-9EED438C71ED}" srcOrd="7" destOrd="0" presId="urn:microsoft.com/office/officeart/2005/8/layout/hierarchy1"/>
    <dgm:cxn modelId="{4F573F75-06C7-40EA-84A4-9A79499B308E}" type="presParOf" srcId="{1D996245-4C53-414C-B756-9EED438C71ED}" destId="{93AE85AA-C96D-46BF-866C-528AC2F57BA0}" srcOrd="0" destOrd="0" presId="urn:microsoft.com/office/officeart/2005/8/layout/hierarchy1"/>
    <dgm:cxn modelId="{4C7B51F5-9B28-456B-9A4E-C6CA0FF5A6BE}" type="presParOf" srcId="{93AE85AA-C96D-46BF-866C-528AC2F57BA0}" destId="{D356216F-F6FB-42A2-8996-BF8AF17F06B3}" srcOrd="0" destOrd="0" presId="urn:microsoft.com/office/officeart/2005/8/layout/hierarchy1"/>
    <dgm:cxn modelId="{63B22489-C82F-4AD7-B565-69BACFA0A790}" type="presParOf" srcId="{93AE85AA-C96D-46BF-866C-528AC2F57BA0}" destId="{A4518DD4-EFA4-4D57-A9C6-536375D03498}" srcOrd="1" destOrd="0" presId="urn:microsoft.com/office/officeart/2005/8/layout/hierarchy1"/>
    <dgm:cxn modelId="{A2137667-1BE2-41D1-A1EC-B5A2685441EE}" type="presParOf" srcId="{1D996245-4C53-414C-B756-9EED438C71ED}" destId="{75216132-2A96-4D21-99ED-075316C488E6}" srcOrd="1" destOrd="0" presId="urn:microsoft.com/office/officeart/2005/8/layout/hierarchy1"/>
    <dgm:cxn modelId="{CD3BD638-AF18-4D49-9E9E-2456E5CDE7A5}" type="presParOf" srcId="{A1D471C2-4889-425E-8948-52C508AE486D}" destId="{2AED4EC5-57B5-47E6-A74B-250978F08DAA}" srcOrd="2" destOrd="0" presId="urn:microsoft.com/office/officeart/2005/8/layout/hierarchy1"/>
    <dgm:cxn modelId="{8C7564A7-4544-4C25-AA70-28EEC9D18A3A}" type="presParOf" srcId="{A1D471C2-4889-425E-8948-52C508AE486D}" destId="{E0173F11-D106-4C6E-A602-26FBB544F6C0}" srcOrd="3" destOrd="0" presId="urn:microsoft.com/office/officeart/2005/8/layout/hierarchy1"/>
    <dgm:cxn modelId="{7D719744-A98B-4522-993A-83CB2EA37330}" type="presParOf" srcId="{E0173F11-D106-4C6E-A602-26FBB544F6C0}" destId="{801F8356-D26D-4B8E-A8CF-D96584C37178}" srcOrd="0" destOrd="0" presId="urn:microsoft.com/office/officeart/2005/8/layout/hierarchy1"/>
    <dgm:cxn modelId="{53E9F6B0-DC6A-4CB5-868E-8F856E98EADD}" type="presParOf" srcId="{801F8356-D26D-4B8E-A8CF-D96584C37178}" destId="{B66185D2-2377-47DC-A442-894DBC469768}" srcOrd="0" destOrd="0" presId="urn:microsoft.com/office/officeart/2005/8/layout/hierarchy1"/>
    <dgm:cxn modelId="{60B1688C-5804-4B61-81ED-5B652AECB3BF}" type="presParOf" srcId="{801F8356-D26D-4B8E-A8CF-D96584C37178}" destId="{44C821ED-230A-4173-9EBB-6263D8781D31}" srcOrd="1" destOrd="0" presId="urn:microsoft.com/office/officeart/2005/8/layout/hierarchy1"/>
    <dgm:cxn modelId="{8A87EC8D-2C47-4C22-AC2F-3C5003E4DFC6}" type="presParOf" srcId="{E0173F11-D106-4C6E-A602-26FBB544F6C0}" destId="{8AD2F6D8-B4FB-4792-91D2-B96672B696F7}" srcOrd="1" destOrd="0" presId="urn:microsoft.com/office/officeart/2005/8/layout/hierarchy1"/>
    <dgm:cxn modelId="{46BB3B08-E0D1-48D6-AAE5-CDA8F7A23648}" type="presParOf" srcId="{8AD2F6D8-B4FB-4792-91D2-B96672B696F7}" destId="{1062EF3C-A2E3-4001-AAE6-B3D393311AB8}" srcOrd="0" destOrd="0" presId="urn:microsoft.com/office/officeart/2005/8/layout/hierarchy1"/>
    <dgm:cxn modelId="{A4CB4DEC-0347-49F8-AEB9-7D675EFB35B8}" type="presParOf" srcId="{8AD2F6D8-B4FB-4792-91D2-B96672B696F7}" destId="{7122DC4F-B4FF-45BA-BFD8-67D5AB6D2749}" srcOrd="1" destOrd="0" presId="urn:microsoft.com/office/officeart/2005/8/layout/hierarchy1"/>
    <dgm:cxn modelId="{84C14F36-C06D-438F-9FAF-1560BF94636A}" type="presParOf" srcId="{7122DC4F-B4FF-45BA-BFD8-67D5AB6D2749}" destId="{097DE716-57E2-4C1A-A3D1-EB3045B54809}" srcOrd="0" destOrd="0" presId="urn:microsoft.com/office/officeart/2005/8/layout/hierarchy1"/>
    <dgm:cxn modelId="{F65AF7FD-CCE0-49AB-8308-68801789740D}" type="presParOf" srcId="{097DE716-57E2-4C1A-A3D1-EB3045B54809}" destId="{ACD8BC11-5D95-4D30-B979-82FC857741BD}" srcOrd="0" destOrd="0" presId="urn:microsoft.com/office/officeart/2005/8/layout/hierarchy1"/>
    <dgm:cxn modelId="{EF92C078-1F8D-41C5-AA99-E8D8D6D109F5}" type="presParOf" srcId="{097DE716-57E2-4C1A-A3D1-EB3045B54809}" destId="{EF2DE71D-69CD-46B0-8085-C1D09C4ABFDD}" srcOrd="1" destOrd="0" presId="urn:microsoft.com/office/officeart/2005/8/layout/hierarchy1"/>
    <dgm:cxn modelId="{46C2C068-E003-467C-B675-50976AED612C}" type="presParOf" srcId="{7122DC4F-B4FF-45BA-BFD8-67D5AB6D2749}" destId="{052072D2-0C8B-4AD5-8BB0-48C178D4F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2EF3C-A2E3-4001-AAE6-B3D393311AB8}">
      <dsp:nvSpPr>
        <dsp:cNvPr id="0" name=""/>
        <dsp:cNvSpPr/>
      </dsp:nvSpPr>
      <dsp:spPr>
        <a:xfrm>
          <a:off x="8164457" y="4260812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4EC5-57B5-47E6-A74B-250978F08DAA}">
      <dsp:nvSpPr>
        <dsp:cNvPr id="0" name=""/>
        <dsp:cNvSpPr/>
      </dsp:nvSpPr>
      <dsp:spPr>
        <a:xfrm>
          <a:off x="5878638" y="2878020"/>
          <a:ext cx="2331539" cy="41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28"/>
              </a:lnTo>
              <a:lnTo>
                <a:pt x="2331539" y="274628"/>
              </a:lnTo>
              <a:lnTo>
                <a:pt x="2331539" y="41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1FF30-FF12-4D8E-AF16-20001E46C776}">
      <dsp:nvSpPr>
        <dsp:cNvPr id="0" name=""/>
        <dsp:cNvSpPr/>
      </dsp:nvSpPr>
      <dsp:spPr>
        <a:xfrm>
          <a:off x="3556694" y="4260812"/>
          <a:ext cx="2792090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792090" y="301841"/>
              </a:lnTo>
              <a:lnTo>
                <a:pt x="279209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3C212-2B4B-47D2-B452-A4DB05A973D4}">
      <dsp:nvSpPr>
        <dsp:cNvPr id="0" name=""/>
        <dsp:cNvSpPr/>
      </dsp:nvSpPr>
      <dsp:spPr>
        <a:xfrm>
          <a:off x="3556694" y="4260812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8215-E551-4943-AB00-36088A8BA7F2}">
      <dsp:nvSpPr>
        <dsp:cNvPr id="0" name=""/>
        <dsp:cNvSpPr/>
      </dsp:nvSpPr>
      <dsp:spPr>
        <a:xfrm>
          <a:off x="2625997" y="4260812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930696" y="0"/>
              </a:moveTo>
              <a:lnTo>
                <a:pt x="93069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31FF6-3F21-41A7-926E-18761B68456D}">
      <dsp:nvSpPr>
        <dsp:cNvPr id="0" name=""/>
        <dsp:cNvSpPr/>
      </dsp:nvSpPr>
      <dsp:spPr>
        <a:xfrm>
          <a:off x="764604" y="4260812"/>
          <a:ext cx="2792090" cy="442927"/>
        </a:xfrm>
        <a:custGeom>
          <a:avLst/>
          <a:gdLst/>
          <a:ahLst/>
          <a:cxnLst/>
          <a:rect l="0" t="0" r="0" b="0"/>
          <a:pathLst>
            <a:path>
              <a:moveTo>
                <a:pt x="2792090" y="0"/>
              </a:moveTo>
              <a:lnTo>
                <a:pt x="2792090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7049-C4F6-40CA-B67D-6C38A42B95AB}">
      <dsp:nvSpPr>
        <dsp:cNvPr id="0" name=""/>
        <dsp:cNvSpPr/>
      </dsp:nvSpPr>
      <dsp:spPr>
        <a:xfrm>
          <a:off x="3556694" y="2878020"/>
          <a:ext cx="2321944" cy="415713"/>
        </a:xfrm>
        <a:custGeom>
          <a:avLst/>
          <a:gdLst/>
          <a:ahLst/>
          <a:cxnLst/>
          <a:rect l="0" t="0" r="0" b="0"/>
          <a:pathLst>
            <a:path>
              <a:moveTo>
                <a:pt x="2321944" y="0"/>
              </a:moveTo>
              <a:lnTo>
                <a:pt x="2321944" y="274628"/>
              </a:lnTo>
              <a:lnTo>
                <a:pt x="0" y="274628"/>
              </a:lnTo>
              <a:lnTo>
                <a:pt x="0" y="41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D9AE-CDA6-4301-BF21-C2BAAA7D9377}">
      <dsp:nvSpPr>
        <dsp:cNvPr id="0" name=""/>
        <dsp:cNvSpPr/>
      </dsp:nvSpPr>
      <dsp:spPr>
        <a:xfrm>
          <a:off x="5117159" y="191094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C2128-A67E-44F2-B0D6-1BA448FA26C5}">
      <dsp:nvSpPr>
        <dsp:cNvPr id="0" name=""/>
        <dsp:cNvSpPr/>
      </dsp:nvSpPr>
      <dsp:spPr>
        <a:xfrm>
          <a:off x="5286377" y="207169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/>
            <a:t>FASCIA</a:t>
          </a:r>
        </a:p>
      </dsp:txBody>
      <dsp:txXfrm>
        <a:off x="5314702" y="2100024"/>
        <a:ext cx="1466308" cy="910428"/>
      </dsp:txXfrm>
    </dsp:sp>
    <dsp:sp modelId="{65D6E17D-242B-464F-9F44-818400C874D2}">
      <dsp:nvSpPr>
        <dsp:cNvPr id="0" name=""/>
        <dsp:cNvSpPr/>
      </dsp:nvSpPr>
      <dsp:spPr>
        <a:xfrm>
          <a:off x="2795215" y="329373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E9EF7-AF69-4256-8B49-B028828062A9}">
      <dsp:nvSpPr>
        <dsp:cNvPr id="0" name=""/>
        <dsp:cNvSpPr/>
      </dsp:nvSpPr>
      <dsp:spPr>
        <a:xfrm>
          <a:off x="2964433" y="345449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Deep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(C.T.)</a:t>
          </a:r>
        </a:p>
      </dsp:txBody>
      <dsp:txXfrm>
        <a:off x="2992758" y="3482816"/>
        <a:ext cx="1466308" cy="910428"/>
      </dsp:txXfrm>
    </dsp:sp>
    <dsp:sp modelId="{ECD88573-B3D4-4F2D-A378-80CF1934011C}">
      <dsp:nvSpPr>
        <dsp:cNvPr id="0" name=""/>
        <dsp:cNvSpPr/>
      </dsp:nvSpPr>
      <dsp:spPr>
        <a:xfrm>
          <a:off x="3125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AE3E-8AF7-41EE-8BB3-9B78B79703C5}">
      <dsp:nvSpPr>
        <dsp:cNvPr id="0" name=""/>
        <dsp:cNvSpPr/>
      </dsp:nvSpPr>
      <dsp:spPr>
        <a:xfrm>
          <a:off x="172342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err="1"/>
            <a:t>Periosteum</a:t>
          </a:r>
          <a:endParaRPr lang="en-US" sz="1400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(bone)	</a:t>
          </a:r>
        </a:p>
      </dsp:txBody>
      <dsp:txXfrm>
        <a:off x="200667" y="4892821"/>
        <a:ext cx="1466308" cy="910428"/>
      </dsp:txXfrm>
    </dsp:sp>
    <dsp:sp modelId="{74A7EC00-7E13-4D82-B70E-316291026A5C}">
      <dsp:nvSpPr>
        <dsp:cNvPr id="0" name=""/>
        <dsp:cNvSpPr/>
      </dsp:nvSpPr>
      <dsp:spPr>
        <a:xfrm>
          <a:off x="1864518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AD375-A69A-48F2-B607-6349E1BE3C21}">
      <dsp:nvSpPr>
        <dsp:cNvPr id="0" name=""/>
        <dsp:cNvSpPr/>
      </dsp:nvSpPr>
      <dsp:spPr>
        <a:xfrm>
          <a:off x="2033736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err="1"/>
            <a:t>Epimysium</a:t>
          </a:r>
          <a:endParaRPr lang="en-US" sz="1400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/>
            <a:t>Septa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(muscles)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62061" y="4892821"/>
        <a:ext cx="1466308" cy="910428"/>
      </dsp:txXfrm>
    </dsp:sp>
    <dsp:sp modelId="{AC02A850-F1AC-4397-A66B-CE5EB5279A12}">
      <dsp:nvSpPr>
        <dsp:cNvPr id="0" name=""/>
        <dsp:cNvSpPr/>
      </dsp:nvSpPr>
      <dsp:spPr>
        <a:xfrm>
          <a:off x="3725912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115C7-0828-4E7B-82CE-2C764275BE65}">
      <dsp:nvSpPr>
        <dsp:cNvPr id="0" name=""/>
        <dsp:cNvSpPr/>
      </dsp:nvSpPr>
      <dsp:spPr>
        <a:xfrm>
          <a:off x="3895129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err="1"/>
            <a:t>Epineurium</a:t>
          </a:r>
          <a:endParaRPr lang="en-US" sz="1400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</a:t>
          </a:r>
          <a:r>
            <a:rPr lang="en-US" sz="1400" kern="1200" dirty="0"/>
            <a:t>nerve</a:t>
          </a:r>
          <a:r>
            <a:rPr lang="en-US" sz="1600" kern="1200" dirty="0"/>
            <a:t>)</a:t>
          </a:r>
        </a:p>
      </dsp:txBody>
      <dsp:txXfrm>
        <a:off x="3923454" y="4892821"/>
        <a:ext cx="1466308" cy="910428"/>
      </dsp:txXfrm>
    </dsp:sp>
    <dsp:sp modelId="{D356216F-F6FB-42A2-8996-BF8AF17F06B3}">
      <dsp:nvSpPr>
        <dsp:cNvPr id="0" name=""/>
        <dsp:cNvSpPr/>
      </dsp:nvSpPr>
      <dsp:spPr>
        <a:xfrm>
          <a:off x="5587305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18DD4-EFA4-4D57-A9C6-536375D03498}">
      <dsp:nvSpPr>
        <dsp:cNvPr id="0" name=""/>
        <dsp:cNvSpPr/>
      </dsp:nvSpPr>
      <dsp:spPr>
        <a:xfrm>
          <a:off x="5756523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/>
            <a:t>Sheath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(blood vessels &amp; nerves)</a:t>
          </a:r>
        </a:p>
      </dsp:txBody>
      <dsp:txXfrm>
        <a:off x="5784848" y="4892821"/>
        <a:ext cx="1466308" cy="910428"/>
      </dsp:txXfrm>
    </dsp:sp>
    <dsp:sp modelId="{B66185D2-2377-47DC-A442-894DBC469768}">
      <dsp:nvSpPr>
        <dsp:cNvPr id="0" name=""/>
        <dsp:cNvSpPr/>
      </dsp:nvSpPr>
      <dsp:spPr>
        <a:xfrm>
          <a:off x="7448698" y="329373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21ED-230A-4173-9EBB-6263D8781D31}">
      <dsp:nvSpPr>
        <dsp:cNvPr id="0" name=""/>
        <dsp:cNvSpPr/>
      </dsp:nvSpPr>
      <dsp:spPr>
        <a:xfrm>
          <a:off x="7617916" y="345449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Superficial</a:t>
          </a:r>
        </a:p>
      </dsp:txBody>
      <dsp:txXfrm>
        <a:off x="7646241" y="3482816"/>
        <a:ext cx="1466308" cy="910428"/>
      </dsp:txXfrm>
    </dsp:sp>
    <dsp:sp modelId="{ACD8BC11-5D95-4D30-B979-82FC857741BD}">
      <dsp:nvSpPr>
        <dsp:cNvPr id="0" name=""/>
        <dsp:cNvSpPr/>
      </dsp:nvSpPr>
      <dsp:spPr>
        <a:xfrm>
          <a:off x="7448698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DE71D-69CD-46B0-8085-C1D09C4ABFDD}">
      <dsp:nvSpPr>
        <dsp:cNvPr id="0" name=""/>
        <dsp:cNvSpPr/>
      </dsp:nvSpPr>
      <dsp:spPr>
        <a:xfrm>
          <a:off x="7617916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/>
            <a:t>Fatty T. all over the body</a:t>
          </a:r>
        </a:p>
      </dsp:txBody>
      <dsp:txXfrm>
        <a:off x="7646241" y="4892821"/>
        <a:ext cx="1466308" cy="91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B358-8A5A-4448-84CC-EA30E47255D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7BF2-BB58-4AD1-9EFD-C57193F6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08B9-0D4E-44D7-802F-D973AD86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2201"/>
            <a:ext cx="7848600" cy="914400"/>
          </a:xfrm>
        </p:spPr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Basic anatomical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C9B819-B079-4951-9938-C9068577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31282"/>
            <a:ext cx="7338634" cy="243611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Skin, Fascia &amp; </a:t>
            </a:r>
            <a:r>
              <a:rPr lang="en-US" sz="2400" b="1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Muscles</a:t>
            </a:r>
          </a:p>
          <a:p>
            <a:endParaRPr lang="en-US" sz="2400" b="1" u="sng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b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Identify the skin layers and their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clinico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-anatomical </a:t>
            </a: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Define fascia and differentiate its types &amp;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Identify the types of muscles and how they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8F9800-0A0A-4B66-9AC5-F7211791F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238889"/>
            <a:ext cx="2028068" cy="2028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757384-77EB-4E11-9870-8E652AED3A4B}"/>
              </a:ext>
            </a:extLst>
          </p:cNvPr>
          <p:cNvSpPr txBox="1">
            <a:spLocks/>
          </p:cNvSpPr>
          <p:nvPr/>
        </p:nvSpPr>
        <p:spPr>
          <a:xfrm>
            <a:off x="152400" y="238890"/>
            <a:ext cx="6172200" cy="12007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Bahnschrift Condensed" pitchFamily="34" charset="0"/>
              </a:rPr>
              <a:t>Al-</a:t>
            </a:r>
            <a:r>
              <a:rPr lang="en-US" sz="2400" dirty="0" err="1">
                <a:latin typeface="Bahnschrift Condensed" pitchFamily="34" charset="0"/>
              </a:rPr>
              <a:t>Mustansiriyah</a:t>
            </a:r>
            <a:r>
              <a:rPr lang="en-US" sz="2400" dirty="0">
                <a:latin typeface="Bahnschrift Condensed" pitchFamily="34" charset="0"/>
              </a:rPr>
              <a:t> university</a:t>
            </a:r>
          </a:p>
          <a:p>
            <a:r>
              <a:rPr lang="en-US" sz="2400" dirty="0">
                <a:latin typeface="Bahnschrift Condensed" pitchFamily="34" charset="0"/>
              </a:rPr>
              <a:t>College of medicine</a:t>
            </a:r>
          </a:p>
          <a:p>
            <a:r>
              <a:rPr lang="en-US" sz="2400" dirty="0">
                <a:latin typeface="Bahnschrift Condensed" pitchFamily="34" charset="0"/>
              </a:rPr>
              <a:t>Dept. of </a:t>
            </a:r>
            <a:r>
              <a:rPr lang="en-US" sz="2400" dirty="0" smtClean="0">
                <a:latin typeface="Bahnschrift Condensed" pitchFamily="34" charset="0"/>
              </a:rPr>
              <a:t>Human Anatomy</a:t>
            </a:r>
            <a:endParaRPr lang="en-US" sz="24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2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Superficial fascia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57335"/>
            <a:ext cx="5521995" cy="4396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91CAC8-31B8-4E42-9245-E8A1FB686791}"/>
              </a:ext>
            </a:extLst>
          </p:cNvPr>
          <p:cNvSpPr txBox="1"/>
          <p:nvPr/>
        </p:nvSpPr>
        <p:spPr>
          <a:xfrm>
            <a:off x="6012160" y="162880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Superficial veins &amp; lymphatics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Cutaneous nerves &amp; arteries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Occasionally, skeletal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 sep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64389"/>
            <a:ext cx="7757805" cy="49292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BA610145-56CA-4FEE-AE80-09ABC2BC4CD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43971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deep fascia</a:t>
            </a:r>
          </a:p>
        </p:txBody>
      </p:sp>
    </p:spTree>
    <p:extLst>
      <p:ext uri="{BB962C8B-B14F-4D97-AF65-F5344CB8AC3E}">
        <p14:creationId xmlns:p14="http://schemas.microsoft.com/office/powerpoint/2010/main" val="16145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832082" cy="6578949"/>
          </a:xfrm>
        </p:spPr>
      </p:pic>
    </p:spTree>
    <p:extLst>
      <p:ext uri="{BB962C8B-B14F-4D97-AF65-F5344CB8AC3E}">
        <p14:creationId xmlns:p14="http://schemas.microsoft.com/office/powerpoint/2010/main" val="13604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type-of-muscle-cells-on-white-background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parts</a:t>
            </a:r>
          </a:p>
        </p:txBody>
      </p:sp>
      <p:pic>
        <p:nvPicPr>
          <p:cNvPr id="3" name="Picture 2" descr="muscle par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85926"/>
            <a:ext cx="7558172" cy="40719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DA8F002-3964-4D23-ACE9-3E0FF1CE6342}"/>
              </a:ext>
            </a:extLst>
          </p:cNvPr>
          <p:cNvSpPr/>
          <p:nvPr/>
        </p:nvSpPr>
        <p:spPr>
          <a:xfrm>
            <a:off x="7446887" y="2996952"/>
            <a:ext cx="648072" cy="3600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60BE132-67C1-4247-8DC6-0021A8EFC667}"/>
              </a:ext>
            </a:extLst>
          </p:cNvPr>
          <p:cNvSpPr/>
          <p:nvPr/>
        </p:nvSpPr>
        <p:spPr>
          <a:xfrm>
            <a:off x="7076838" y="3952798"/>
            <a:ext cx="648073" cy="360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FF0691-D450-4298-80EA-EAA07A9F3E99}"/>
              </a:ext>
            </a:extLst>
          </p:cNvPr>
          <p:cNvSpPr txBox="1"/>
          <p:nvPr/>
        </p:nvSpPr>
        <p:spPr>
          <a:xfrm>
            <a:off x="571472" y="5857892"/>
            <a:ext cx="687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origin</a:t>
            </a:r>
            <a:r>
              <a:rPr lang="en-US" dirty="0"/>
              <a:t> &amp;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insertion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Action (function)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" y="-571500"/>
            <a:ext cx="7467600" cy="1143000"/>
          </a:xfrm>
        </p:spPr>
        <p:txBody>
          <a:bodyPr/>
          <a:lstStyle/>
          <a:p>
            <a:r>
              <a:rPr lang="en-US" dirty="0"/>
              <a:t>Smooth muscles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55" y="1488057"/>
            <a:ext cx="3810055" cy="23966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16E6B5C-8B74-4D48-ABB5-48065C7673F2}"/>
              </a:ext>
            </a:extLst>
          </p:cNvPr>
          <p:cNvSpPr txBox="1">
            <a:spLocks/>
          </p:cNvSpPr>
          <p:nvPr/>
        </p:nvSpPr>
        <p:spPr>
          <a:xfrm>
            <a:off x="251020" y="162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1. Tubes (Pulse / Peristalsis)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670CDCB-B344-482A-BB9B-C644EB242267}"/>
              </a:ext>
            </a:extLst>
          </p:cNvPr>
          <p:cNvSpPr txBox="1">
            <a:spLocks/>
          </p:cNvSpPr>
          <p:nvPr/>
        </p:nvSpPr>
        <p:spPr>
          <a:xfrm>
            <a:off x="276173" y="483772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Hollow organs</a:t>
            </a:r>
          </a:p>
          <a:p>
            <a:r>
              <a:rPr lang="en-US" dirty="0"/>
              <a:t>(Evacuation)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F099C1-FA5E-4E8C-B2DC-57157BC14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490" y="1305064"/>
            <a:ext cx="3201322" cy="2757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95BC4C-AB04-49AD-A139-D81BA6537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3984878"/>
            <a:ext cx="42458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30085">
            <a:off x="533400" y="268559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Aldhabi" pitchFamily="2" charset="-78"/>
                <a:cs typeface="Aldhabi" pitchFamily="2" charset="-78"/>
              </a:rPr>
              <a:t>Thank you</a:t>
            </a:r>
            <a:endParaRPr lang="en-US" sz="138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25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skin</a:t>
            </a:r>
          </a:p>
        </p:txBody>
      </p:sp>
      <p:pic>
        <p:nvPicPr>
          <p:cNvPr id="3" name="Picture 2" descr="sk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45950"/>
            <a:ext cx="8382000" cy="56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Thin vs Thick skin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32" y="714356"/>
            <a:ext cx="7864084" cy="60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2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Epidermal appendages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908720"/>
            <a:ext cx="7358114" cy="53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3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Skin wrinkles / Creases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94" y="980728"/>
            <a:ext cx="7358114" cy="4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Tension lines of </a:t>
            </a:r>
            <a:r>
              <a:rPr lang="en-US" dirty="0" err="1"/>
              <a:t>langer’s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36712"/>
            <a:ext cx="5521995" cy="5638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EEA20B-BE7D-4D69-8057-E30E60AB81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340768"/>
            <a:ext cx="2423687" cy="35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B95F58-C933-442F-A06A-AC4496A6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7467600" cy="439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Tension lines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="" xmlns:a16="http://schemas.microsoft.com/office/drawing/2014/main" id="{3B676916-9C4C-4C38-8DDD-11DABF164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55816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8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BURN DEGREES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49892"/>
            <a:ext cx="7848872" cy="57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1143032"/>
          <a:ext cx="9144000" cy="771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43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147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Basic anatomical structures</vt:lpstr>
      <vt:lpstr>The skin</vt:lpstr>
      <vt:lpstr>Thin vs Thick skin</vt:lpstr>
      <vt:lpstr>Epidermal appendages</vt:lpstr>
      <vt:lpstr>Skin wrinkles / Creases</vt:lpstr>
      <vt:lpstr>Tension lines of langer’s</vt:lpstr>
      <vt:lpstr>Tension lines</vt:lpstr>
      <vt:lpstr>BURN DEGREES</vt:lpstr>
      <vt:lpstr>PowerPoint Presentation</vt:lpstr>
      <vt:lpstr>Superficial fascia</vt:lpstr>
      <vt:lpstr>PowerPoint Presentation</vt:lpstr>
      <vt:lpstr>PowerPoint Presentation</vt:lpstr>
      <vt:lpstr>PowerPoint Presentation</vt:lpstr>
      <vt:lpstr>Skeletal muscle parts</vt:lpstr>
      <vt:lpstr>Smooth muscles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anatomical structures</dc:title>
  <dc:creator>Maher</dc:creator>
  <cp:lastModifiedBy>Maher</cp:lastModifiedBy>
  <cp:revision>4</cp:revision>
  <dcterms:created xsi:type="dcterms:W3CDTF">2022-11-21T06:54:38Z</dcterms:created>
  <dcterms:modified xsi:type="dcterms:W3CDTF">2022-11-21T20:10:26Z</dcterms:modified>
</cp:coreProperties>
</file>