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D994E-797F-43CD-8535-6E0184468E1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D7DA-1897-443F-8A24-6F1C0646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D7DA-1897-443F-8A24-6F1C06467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53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703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2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1" y="4289334"/>
            <a:ext cx="895401" cy="640080"/>
          </a:xfrm>
        </p:spPr>
        <p:txBody>
          <a:bodyPr/>
          <a:lstStyle>
            <a:lvl1pPr>
              <a:defRPr sz="2799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7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91"/>
            <a:ext cx="198323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91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799"/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5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12/26/2022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5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2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46847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23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2227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649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123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56846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473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883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57189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4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4" y="646747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97317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C124-CB1F-43BE-B866-0652B944B78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9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99DC4-8EE8-409D-AAEF-0D53A25B90A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D48D-7357-4812-925C-36758EFE42E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2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D12C-F120-4803-8C77-F24268AAC3B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B78CF-8618-4F9D-9A93-02D34154E2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6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254AC-40A8-4594-B244-7653988CDDB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B3BDD-AC8E-44E7-ACD3-0552BD1934A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9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EC0B-4BE4-4430-BA2C-2F12AA32C4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2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B942C-41EE-4DEC-8DB2-EC9848D1140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7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536B-4924-4754-BF6F-060D3DF509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1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1723-550F-4EDB-AB15-24599675A5A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014E45-E953-4F61-A903-897F9EC9F6C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C1D4A6-94FD-45E9-AFF5-BC33FF3E94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9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9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5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7" y="6272789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AC7500-B05B-4261-91A4-49B2F862437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D18F06-1D70-4E35-ACC5-331748D1B1B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8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78626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D70027E-B22F-4360-B721-04EADDC7368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9B91E-1DA7-4C67-A139-1E76A16F1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1" y="2325949"/>
            <a:ext cx="8245162" cy="719910"/>
          </a:xfrm>
        </p:spPr>
        <p:txBody>
          <a:bodyPr>
            <a:normAutofit/>
          </a:bodyPr>
          <a:lstStyle/>
          <a:p>
            <a:r>
              <a:rPr lang="en-US" dirty="0" smtClean="0"/>
              <a:t>Elbow joint &amp; cubital fossa 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AA537C-C6FE-4536-8E5C-413DA24F7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93" y="3133839"/>
            <a:ext cx="8245160" cy="2703730"/>
          </a:xfrm>
        </p:spPr>
        <p:txBody>
          <a:bodyPr>
            <a:noAutofit/>
          </a:bodyPr>
          <a:lstStyle/>
          <a:p>
            <a:pPr algn="l"/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Objectives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: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</a:rPr>
              <a:t>Take a general knowledge about bones of elbow joint</a:t>
            </a:r>
            <a:endParaRPr lang="en-US" sz="2000" dirty="0">
              <a:solidFill>
                <a:schemeClr val="tx1"/>
              </a:solidFill>
              <a:latin typeface="Agency FB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gency FB" pitchFamily="34" charset="0"/>
              </a:rPr>
              <a:t>Identify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</a:rPr>
              <a:t>articulations in elbow joint</a:t>
            </a:r>
            <a:endParaRPr lang="en-US" sz="2000" dirty="0">
              <a:solidFill>
                <a:schemeClr val="tx1"/>
              </a:solidFill>
              <a:latin typeface="Agency FB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gency FB" pitchFamily="34" charset="0"/>
              </a:rPr>
              <a:t>Study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</a:rPr>
              <a:t>synovial membrane and joint capsule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</a:rPr>
              <a:t>Take a short notes about carrying angle and anastomosis around elbow</a:t>
            </a:r>
            <a:endParaRPr lang="en-US" sz="2000" dirty="0">
              <a:solidFill>
                <a:schemeClr val="tx1"/>
              </a:solidFill>
              <a:latin typeface="Agency FB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gency FB" pitchFamily="34" charset="0"/>
              </a:rPr>
              <a:t>Summarize the movements of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</a:rPr>
              <a:t>the joint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</a:rPr>
              <a:t>Define the cubital fossa and its contents</a:t>
            </a:r>
            <a:endParaRPr lang="en-US" sz="2000" dirty="0">
              <a:solidFill>
                <a:schemeClr val="tx1"/>
              </a:solidFill>
              <a:latin typeface="Agency FB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</a:rPr>
              <a:t>Gray’s anatomy for students </a:t>
            </a:r>
            <a:r>
              <a:rPr lang="en-US" sz="1800" dirty="0" err="1" smtClean="0">
                <a:solidFill>
                  <a:schemeClr val="tx1"/>
                </a:solidFill>
                <a:latin typeface="Agency FB" pitchFamily="34" charset="0"/>
              </a:rPr>
              <a:t>pp</a:t>
            </a:r>
            <a:r>
              <a:rPr lang="en-US" sz="1800" dirty="0" smtClean="0">
                <a:solidFill>
                  <a:schemeClr val="tx1"/>
                </a:solidFill>
                <a:latin typeface="Agency FB" pitchFamily="34" charset="0"/>
              </a:rPr>
              <a:t>: </a:t>
            </a:r>
            <a:r>
              <a:rPr lang="en-US" sz="1800" u="sng" dirty="0" smtClean="0">
                <a:solidFill>
                  <a:schemeClr val="tx1"/>
                </a:solidFill>
                <a:effectLst/>
                <a:latin typeface="Agency FB" pitchFamily="34" charset="0"/>
                <a:ea typeface="Calibri" panose="020F0502020204030204" pitchFamily="34" charset="0"/>
                <a:cs typeface="Arial" panose="020B0604020202020204" pitchFamily="34" charset="0"/>
              </a:rPr>
              <a:t>753-760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8E2164A-02CC-4459-B2B7-30D6A317B252}"/>
              </a:ext>
            </a:extLst>
          </p:cNvPr>
          <p:cNvSpPr txBox="1">
            <a:spLocks/>
          </p:cNvSpPr>
          <p:nvPr/>
        </p:nvSpPr>
        <p:spPr>
          <a:xfrm>
            <a:off x="383213" y="568287"/>
            <a:ext cx="4629150" cy="124589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  <a:latin typeface="Agency FB" pitchFamily="34" charset="0"/>
              </a:rPr>
              <a:t>Al-</a:t>
            </a:r>
            <a:r>
              <a:rPr lang="en-US" sz="2000" b="0" dirty="0" err="1">
                <a:solidFill>
                  <a:schemeClr val="tx1"/>
                </a:solidFill>
                <a:latin typeface="Agency FB" pitchFamily="34" charset="0"/>
              </a:rPr>
              <a:t>Mustansiriyah</a:t>
            </a:r>
            <a:r>
              <a:rPr lang="en-US" sz="2000" b="0" dirty="0">
                <a:solidFill>
                  <a:schemeClr val="tx1"/>
                </a:solidFill>
                <a:latin typeface="Agency FB" pitchFamily="34" charset="0"/>
              </a:rPr>
              <a:t> university</a:t>
            </a:r>
          </a:p>
          <a:p>
            <a:r>
              <a:rPr lang="en-US" sz="2000" b="0" dirty="0">
                <a:solidFill>
                  <a:schemeClr val="tx1"/>
                </a:solidFill>
                <a:latin typeface="Agency FB" pitchFamily="34" charset="0"/>
              </a:rPr>
              <a:t>College of medicine</a:t>
            </a:r>
          </a:p>
          <a:p>
            <a:r>
              <a:rPr lang="en-US" sz="2000" b="0" dirty="0">
                <a:solidFill>
                  <a:schemeClr val="tx1"/>
                </a:solidFill>
                <a:latin typeface="Agency FB" pitchFamily="34" charset="0"/>
              </a:rPr>
              <a:t>Dept. of </a:t>
            </a:r>
            <a:r>
              <a:rPr lang="en-US" sz="2000" b="0" dirty="0" smtClean="0">
                <a:solidFill>
                  <a:schemeClr val="tx1"/>
                </a:solidFill>
                <a:latin typeface="Agency FB" pitchFamily="34" charset="0"/>
              </a:rPr>
              <a:t>human anatomy</a:t>
            </a:r>
            <a:endParaRPr lang="en-US" sz="2000" b="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gency FB" pitchFamily="34" charset="0"/>
              </a:rPr>
              <a:t>Dr</a:t>
            </a:r>
            <a:r>
              <a:rPr lang="en-US" sz="2000" b="0" dirty="0">
                <a:solidFill>
                  <a:schemeClr val="tx1"/>
                </a:solidFill>
                <a:latin typeface="Agency FB" pitchFamily="34" charset="0"/>
              </a:rPr>
              <a:t>. </a:t>
            </a:r>
            <a:r>
              <a:rPr lang="en-US" sz="2000" b="0" dirty="0" err="1" smtClean="0">
                <a:solidFill>
                  <a:schemeClr val="tx1"/>
                </a:solidFill>
                <a:latin typeface="Agency FB" pitchFamily="34" charset="0"/>
              </a:rPr>
              <a:t>ahmed</a:t>
            </a:r>
            <a:r>
              <a:rPr lang="en-US" sz="2000" b="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gency FB" pitchFamily="34" charset="0"/>
              </a:rPr>
              <a:t>almusawi</a:t>
            </a:r>
            <a:endParaRPr lang="en-US" sz="2400" b="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5F74AA-E5F5-475A-963E-EB9E0484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67" y="656356"/>
            <a:ext cx="1450833" cy="19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nastmosis around elb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838"/>
            <a:ext cx="8229600" cy="5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CUBITAL FOSSA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6248399"/>
          </a:xfrm>
        </p:spPr>
      </p:pic>
    </p:spTree>
    <p:extLst>
      <p:ext uri="{BB962C8B-B14F-4D97-AF65-F5344CB8AC3E}">
        <p14:creationId xmlns:p14="http://schemas.microsoft.com/office/powerpoint/2010/main" val="11078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the cubital fossa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10600" cy="6096000"/>
          </a:xfrm>
        </p:spPr>
      </p:pic>
    </p:spTree>
    <p:extLst>
      <p:ext uri="{BB962C8B-B14F-4D97-AF65-F5344CB8AC3E}">
        <p14:creationId xmlns:p14="http://schemas.microsoft.com/office/powerpoint/2010/main" val="11987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34031">
            <a:off x="533400" y="2642884"/>
            <a:ext cx="8229600" cy="1609344"/>
          </a:xfrm>
        </p:spPr>
        <p:txBody>
          <a:bodyPr>
            <a:noAutofit/>
          </a:bodyPr>
          <a:lstStyle/>
          <a:p>
            <a:r>
              <a:rPr lang="en-US" sz="16600" dirty="0" smtClean="0"/>
              <a:t>Thank you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0882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end of humerus </a:t>
            </a:r>
            <a:endParaRPr lang="en-US" dirty="0"/>
          </a:p>
        </p:txBody>
      </p:sp>
      <p:pic>
        <p:nvPicPr>
          <p:cNvPr id="1026" name="Picture 2" descr="C:\Users\LENOVO\Desktop\distal humeru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3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4138540">
            <a:off x="7217848" y="1985880"/>
            <a:ext cx="914400" cy="1079399"/>
          </a:xfrm>
          <a:prstGeom prst="downArrow">
            <a:avLst>
              <a:gd name="adj1" fmla="val 50000"/>
              <a:gd name="adj2" fmla="val 52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724400" y="5486400"/>
            <a:ext cx="1066800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55375" y="1945178"/>
            <a:ext cx="1280160" cy="764771"/>
          </a:xfrm>
          <a:custGeom>
            <a:avLst/>
            <a:gdLst>
              <a:gd name="connsiteX0" fmla="*/ 66501 w 1280160"/>
              <a:gd name="connsiteY0" fmla="*/ 83127 h 764771"/>
              <a:gd name="connsiteX1" fmla="*/ 216130 w 1280160"/>
              <a:gd name="connsiteY1" fmla="*/ 49877 h 764771"/>
              <a:gd name="connsiteX2" fmla="*/ 266007 w 1280160"/>
              <a:gd name="connsiteY2" fmla="*/ 33251 h 764771"/>
              <a:gd name="connsiteX3" fmla="*/ 399010 w 1280160"/>
              <a:gd name="connsiteY3" fmla="*/ 0 h 764771"/>
              <a:gd name="connsiteX4" fmla="*/ 847898 w 1280160"/>
              <a:gd name="connsiteY4" fmla="*/ 49877 h 764771"/>
              <a:gd name="connsiteX5" fmla="*/ 847898 w 1280160"/>
              <a:gd name="connsiteY5" fmla="*/ 49877 h 764771"/>
              <a:gd name="connsiteX6" fmla="*/ 1080654 w 1280160"/>
              <a:gd name="connsiteY6" fmla="*/ 116378 h 764771"/>
              <a:gd name="connsiteX7" fmla="*/ 1130530 w 1280160"/>
              <a:gd name="connsiteY7" fmla="*/ 133004 h 764771"/>
              <a:gd name="connsiteX8" fmla="*/ 1180407 w 1280160"/>
              <a:gd name="connsiteY8" fmla="*/ 182880 h 764771"/>
              <a:gd name="connsiteX9" fmla="*/ 1230283 w 1280160"/>
              <a:gd name="connsiteY9" fmla="*/ 199506 h 764771"/>
              <a:gd name="connsiteX10" fmla="*/ 1280160 w 1280160"/>
              <a:gd name="connsiteY10" fmla="*/ 299258 h 764771"/>
              <a:gd name="connsiteX11" fmla="*/ 1246909 w 1280160"/>
              <a:gd name="connsiteY11" fmla="*/ 448887 h 764771"/>
              <a:gd name="connsiteX12" fmla="*/ 1130530 w 1280160"/>
              <a:gd name="connsiteY12" fmla="*/ 598517 h 764771"/>
              <a:gd name="connsiteX13" fmla="*/ 1047403 w 1280160"/>
              <a:gd name="connsiteY13" fmla="*/ 665018 h 764771"/>
              <a:gd name="connsiteX14" fmla="*/ 947650 w 1280160"/>
              <a:gd name="connsiteY14" fmla="*/ 731520 h 764771"/>
              <a:gd name="connsiteX15" fmla="*/ 847898 w 1280160"/>
              <a:gd name="connsiteY15" fmla="*/ 764771 h 764771"/>
              <a:gd name="connsiteX16" fmla="*/ 581890 w 1280160"/>
              <a:gd name="connsiteY16" fmla="*/ 748146 h 764771"/>
              <a:gd name="connsiteX17" fmla="*/ 515389 w 1280160"/>
              <a:gd name="connsiteY17" fmla="*/ 731520 h 764771"/>
              <a:gd name="connsiteX18" fmla="*/ 365760 w 1280160"/>
              <a:gd name="connsiteY18" fmla="*/ 698269 h 764771"/>
              <a:gd name="connsiteX19" fmla="*/ 266007 w 1280160"/>
              <a:gd name="connsiteY19" fmla="*/ 665018 h 764771"/>
              <a:gd name="connsiteX20" fmla="*/ 116378 w 1280160"/>
              <a:gd name="connsiteY20" fmla="*/ 548640 h 764771"/>
              <a:gd name="connsiteX21" fmla="*/ 49876 w 1280160"/>
              <a:gd name="connsiteY21" fmla="*/ 465513 h 764771"/>
              <a:gd name="connsiteX22" fmla="*/ 33250 w 1280160"/>
              <a:gd name="connsiteY22" fmla="*/ 415637 h 764771"/>
              <a:gd name="connsiteX23" fmla="*/ 0 w 1280160"/>
              <a:gd name="connsiteY23" fmla="*/ 299258 h 764771"/>
              <a:gd name="connsiteX24" fmla="*/ 16625 w 1280160"/>
              <a:gd name="connsiteY24" fmla="*/ 99753 h 764771"/>
              <a:gd name="connsiteX25" fmla="*/ 66501 w 1280160"/>
              <a:gd name="connsiteY25" fmla="*/ 83127 h 7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0160" h="764771">
                <a:moveTo>
                  <a:pt x="66501" y="83127"/>
                </a:moveTo>
                <a:cubicBezTo>
                  <a:pt x="99752" y="74814"/>
                  <a:pt x="161348" y="65529"/>
                  <a:pt x="216130" y="49877"/>
                </a:cubicBezTo>
                <a:cubicBezTo>
                  <a:pt x="232981" y="45062"/>
                  <a:pt x="249100" y="37862"/>
                  <a:pt x="266007" y="33251"/>
                </a:cubicBezTo>
                <a:cubicBezTo>
                  <a:pt x="310096" y="21227"/>
                  <a:pt x="399010" y="0"/>
                  <a:pt x="399010" y="0"/>
                </a:cubicBezTo>
                <a:cubicBezTo>
                  <a:pt x="783155" y="18293"/>
                  <a:pt x="637614" y="-20218"/>
                  <a:pt x="847898" y="49877"/>
                </a:cubicBezTo>
                <a:lnTo>
                  <a:pt x="847898" y="49877"/>
                </a:lnTo>
                <a:cubicBezTo>
                  <a:pt x="1014894" y="91625"/>
                  <a:pt x="937555" y="68678"/>
                  <a:pt x="1080654" y="116378"/>
                </a:cubicBezTo>
                <a:lnTo>
                  <a:pt x="1130530" y="133004"/>
                </a:lnTo>
                <a:cubicBezTo>
                  <a:pt x="1147156" y="149629"/>
                  <a:pt x="1160844" y="169838"/>
                  <a:pt x="1180407" y="182880"/>
                </a:cubicBezTo>
                <a:cubicBezTo>
                  <a:pt x="1194988" y="192601"/>
                  <a:pt x="1216599" y="188558"/>
                  <a:pt x="1230283" y="199506"/>
                </a:cubicBezTo>
                <a:cubicBezTo>
                  <a:pt x="1259582" y="222945"/>
                  <a:pt x="1269207" y="266402"/>
                  <a:pt x="1280160" y="299258"/>
                </a:cubicBezTo>
                <a:cubicBezTo>
                  <a:pt x="1275650" y="326319"/>
                  <a:pt x="1266397" y="413808"/>
                  <a:pt x="1246909" y="448887"/>
                </a:cubicBezTo>
                <a:cubicBezTo>
                  <a:pt x="1162868" y="600160"/>
                  <a:pt x="1211310" y="501580"/>
                  <a:pt x="1130530" y="598517"/>
                </a:cubicBezTo>
                <a:cubicBezTo>
                  <a:pt x="1072684" y="667933"/>
                  <a:pt x="1129283" y="637726"/>
                  <a:pt x="1047403" y="665018"/>
                </a:cubicBezTo>
                <a:cubicBezTo>
                  <a:pt x="1014152" y="687185"/>
                  <a:pt x="985562" y="718883"/>
                  <a:pt x="947650" y="731520"/>
                </a:cubicBezTo>
                <a:lnTo>
                  <a:pt x="847898" y="764771"/>
                </a:lnTo>
                <a:cubicBezTo>
                  <a:pt x="759229" y="759229"/>
                  <a:pt x="670291" y="756986"/>
                  <a:pt x="581890" y="748146"/>
                </a:cubicBezTo>
                <a:cubicBezTo>
                  <a:pt x="559154" y="745872"/>
                  <a:pt x="537694" y="736477"/>
                  <a:pt x="515389" y="731520"/>
                </a:cubicBezTo>
                <a:cubicBezTo>
                  <a:pt x="454346" y="717955"/>
                  <a:pt x="423701" y="715651"/>
                  <a:pt x="365760" y="698269"/>
                </a:cubicBezTo>
                <a:cubicBezTo>
                  <a:pt x="332189" y="688197"/>
                  <a:pt x="295170" y="684460"/>
                  <a:pt x="266007" y="665018"/>
                </a:cubicBezTo>
                <a:cubicBezTo>
                  <a:pt x="146691" y="585475"/>
                  <a:pt x="194512" y="626775"/>
                  <a:pt x="116378" y="548640"/>
                </a:cubicBezTo>
                <a:cubicBezTo>
                  <a:pt x="74588" y="423275"/>
                  <a:pt x="135820" y="572942"/>
                  <a:pt x="49876" y="465513"/>
                </a:cubicBezTo>
                <a:cubicBezTo>
                  <a:pt x="38928" y="451829"/>
                  <a:pt x="38064" y="432487"/>
                  <a:pt x="33250" y="415637"/>
                </a:cubicBezTo>
                <a:cubicBezTo>
                  <a:pt x="-8512" y="269471"/>
                  <a:pt x="39870" y="418872"/>
                  <a:pt x="0" y="299258"/>
                </a:cubicBezTo>
                <a:cubicBezTo>
                  <a:pt x="5542" y="232756"/>
                  <a:pt x="-3000" y="163534"/>
                  <a:pt x="16625" y="99753"/>
                </a:cubicBezTo>
                <a:cubicBezTo>
                  <a:pt x="21779" y="83003"/>
                  <a:pt x="33250" y="91440"/>
                  <a:pt x="66501" y="8312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514705" y="3675678"/>
            <a:ext cx="1247952" cy="613689"/>
          </a:xfrm>
          <a:custGeom>
            <a:avLst/>
            <a:gdLst>
              <a:gd name="connsiteX0" fmla="*/ 99753 w 1247952"/>
              <a:gd name="connsiteY0" fmla="*/ 15173 h 613689"/>
              <a:gd name="connsiteX1" fmla="*/ 465513 w 1247952"/>
              <a:gd name="connsiteY1" fmla="*/ 15173 h 613689"/>
              <a:gd name="connsiteX2" fmla="*/ 532015 w 1247952"/>
              <a:gd name="connsiteY2" fmla="*/ 31798 h 613689"/>
              <a:gd name="connsiteX3" fmla="*/ 631768 w 1247952"/>
              <a:gd name="connsiteY3" fmla="*/ 65049 h 613689"/>
              <a:gd name="connsiteX4" fmla="*/ 947651 w 1247952"/>
              <a:gd name="connsiteY4" fmla="*/ 98300 h 613689"/>
              <a:gd name="connsiteX5" fmla="*/ 1030779 w 1247952"/>
              <a:gd name="connsiteY5" fmla="*/ 114926 h 613689"/>
              <a:gd name="connsiteX6" fmla="*/ 1080655 w 1247952"/>
              <a:gd name="connsiteY6" fmla="*/ 131551 h 613689"/>
              <a:gd name="connsiteX7" fmla="*/ 1163782 w 1247952"/>
              <a:gd name="connsiteY7" fmla="*/ 148177 h 613689"/>
              <a:gd name="connsiteX8" fmla="*/ 1246910 w 1247952"/>
              <a:gd name="connsiteY8" fmla="*/ 364307 h 613689"/>
              <a:gd name="connsiteX9" fmla="*/ 1180408 w 1247952"/>
              <a:gd name="connsiteY9" fmla="*/ 597064 h 613689"/>
              <a:gd name="connsiteX10" fmla="*/ 1130531 w 1247952"/>
              <a:gd name="connsiteY10" fmla="*/ 613689 h 613689"/>
              <a:gd name="connsiteX11" fmla="*/ 781397 w 1247952"/>
              <a:gd name="connsiteY11" fmla="*/ 597064 h 613689"/>
              <a:gd name="connsiteX12" fmla="*/ 698270 w 1247952"/>
              <a:gd name="connsiteY12" fmla="*/ 580438 h 613689"/>
              <a:gd name="connsiteX13" fmla="*/ 548640 w 1247952"/>
              <a:gd name="connsiteY13" fmla="*/ 563813 h 613689"/>
              <a:gd name="connsiteX14" fmla="*/ 448888 w 1247952"/>
              <a:gd name="connsiteY14" fmla="*/ 547187 h 613689"/>
              <a:gd name="connsiteX15" fmla="*/ 282633 w 1247952"/>
              <a:gd name="connsiteY15" fmla="*/ 530562 h 613689"/>
              <a:gd name="connsiteX16" fmla="*/ 133004 w 1247952"/>
              <a:gd name="connsiteY16" fmla="*/ 513937 h 613689"/>
              <a:gd name="connsiteX17" fmla="*/ 66502 w 1247952"/>
              <a:gd name="connsiteY17" fmla="*/ 497311 h 613689"/>
              <a:gd name="connsiteX18" fmla="*/ 0 w 1247952"/>
              <a:gd name="connsiteY18" fmla="*/ 397558 h 613689"/>
              <a:gd name="connsiteX19" fmla="*/ 16626 w 1247952"/>
              <a:gd name="connsiteY19" fmla="*/ 247929 h 613689"/>
              <a:gd name="connsiteX20" fmla="*/ 49877 w 1247952"/>
              <a:gd name="connsiteY20" fmla="*/ 148177 h 613689"/>
              <a:gd name="connsiteX21" fmla="*/ 66502 w 1247952"/>
              <a:gd name="connsiteY21" fmla="*/ 98300 h 613689"/>
              <a:gd name="connsiteX22" fmla="*/ 99753 w 1247952"/>
              <a:gd name="connsiteY22" fmla="*/ 15173 h 61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952" h="613689">
                <a:moveTo>
                  <a:pt x="99753" y="15173"/>
                </a:moveTo>
                <a:cubicBezTo>
                  <a:pt x="166255" y="1319"/>
                  <a:pt x="207998" y="-10579"/>
                  <a:pt x="465513" y="15173"/>
                </a:cubicBezTo>
                <a:cubicBezTo>
                  <a:pt x="488249" y="17447"/>
                  <a:pt x="510129" y="25232"/>
                  <a:pt x="532015" y="31798"/>
                </a:cubicBezTo>
                <a:cubicBezTo>
                  <a:pt x="565586" y="41869"/>
                  <a:pt x="596933" y="61178"/>
                  <a:pt x="631768" y="65049"/>
                </a:cubicBezTo>
                <a:cubicBezTo>
                  <a:pt x="836751" y="87826"/>
                  <a:pt x="731463" y="76682"/>
                  <a:pt x="947651" y="98300"/>
                </a:cubicBezTo>
                <a:cubicBezTo>
                  <a:pt x="975360" y="103842"/>
                  <a:pt x="1003365" y="108072"/>
                  <a:pt x="1030779" y="114926"/>
                </a:cubicBezTo>
                <a:cubicBezTo>
                  <a:pt x="1047780" y="119176"/>
                  <a:pt x="1063654" y="127301"/>
                  <a:pt x="1080655" y="131551"/>
                </a:cubicBezTo>
                <a:cubicBezTo>
                  <a:pt x="1108069" y="138405"/>
                  <a:pt x="1136073" y="142635"/>
                  <a:pt x="1163782" y="148177"/>
                </a:cubicBezTo>
                <a:cubicBezTo>
                  <a:pt x="1252021" y="280534"/>
                  <a:pt x="1224632" y="208368"/>
                  <a:pt x="1246910" y="364307"/>
                </a:cubicBezTo>
                <a:cubicBezTo>
                  <a:pt x="1233727" y="522501"/>
                  <a:pt x="1284281" y="545128"/>
                  <a:pt x="1180408" y="597064"/>
                </a:cubicBezTo>
                <a:cubicBezTo>
                  <a:pt x="1164733" y="604901"/>
                  <a:pt x="1147157" y="608147"/>
                  <a:pt x="1130531" y="613689"/>
                </a:cubicBezTo>
                <a:cubicBezTo>
                  <a:pt x="1014153" y="608147"/>
                  <a:pt x="897564" y="606000"/>
                  <a:pt x="781397" y="597064"/>
                </a:cubicBezTo>
                <a:cubicBezTo>
                  <a:pt x="753222" y="594897"/>
                  <a:pt x="726244" y="584434"/>
                  <a:pt x="698270" y="580438"/>
                </a:cubicBezTo>
                <a:cubicBezTo>
                  <a:pt x="648591" y="573341"/>
                  <a:pt x="598383" y="570445"/>
                  <a:pt x="548640" y="563813"/>
                </a:cubicBezTo>
                <a:cubicBezTo>
                  <a:pt x="515226" y="559358"/>
                  <a:pt x="482337" y="551368"/>
                  <a:pt x="448888" y="547187"/>
                </a:cubicBezTo>
                <a:cubicBezTo>
                  <a:pt x="393623" y="540279"/>
                  <a:pt x="338022" y="536392"/>
                  <a:pt x="282633" y="530562"/>
                </a:cubicBezTo>
                <a:lnTo>
                  <a:pt x="133004" y="513937"/>
                </a:lnTo>
                <a:cubicBezTo>
                  <a:pt x="110837" y="508395"/>
                  <a:pt x="86341" y="508648"/>
                  <a:pt x="66502" y="497311"/>
                </a:cubicBezTo>
                <a:cubicBezTo>
                  <a:pt x="15223" y="468008"/>
                  <a:pt x="15871" y="445169"/>
                  <a:pt x="0" y="397558"/>
                </a:cubicBezTo>
                <a:cubicBezTo>
                  <a:pt x="5542" y="347682"/>
                  <a:pt x="6784" y="297138"/>
                  <a:pt x="16626" y="247929"/>
                </a:cubicBezTo>
                <a:cubicBezTo>
                  <a:pt x="23500" y="213560"/>
                  <a:pt x="38793" y="181428"/>
                  <a:pt x="49877" y="148177"/>
                </a:cubicBezTo>
                <a:lnTo>
                  <a:pt x="66502" y="98300"/>
                </a:lnTo>
                <a:cubicBezTo>
                  <a:pt x="84880" y="43167"/>
                  <a:pt x="33251" y="29027"/>
                  <a:pt x="99753" y="151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21876" y="3591098"/>
            <a:ext cx="1246909" cy="581891"/>
          </a:xfrm>
          <a:custGeom>
            <a:avLst/>
            <a:gdLst>
              <a:gd name="connsiteX0" fmla="*/ 199506 w 1246909"/>
              <a:gd name="connsiteY0" fmla="*/ 83127 h 581891"/>
              <a:gd name="connsiteX1" fmla="*/ 282633 w 1246909"/>
              <a:gd name="connsiteY1" fmla="*/ 49877 h 581891"/>
              <a:gd name="connsiteX2" fmla="*/ 399011 w 1246909"/>
              <a:gd name="connsiteY2" fmla="*/ 0 h 581891"/>
              <a:gd name="connsiteX3" fmla="*/ 548640 w 1246909"/>
              <a:gd name="connsiteY3" fmla="*/ 16626 h 581891"/>
              <a:gd name="connsiteX4" fmla="*/ 1064029 w 1246909"/>
              <a:gd name="connsiteY4" fmla="*/ 33251 h 581891"/>
              <a:gd name="connsiteX5" fmla="*/ 1163782 w 1246909"/>
              <a:gd name="connsiteY5" fmla="*/ 66502 h 581891"/>
              <a:gd name="connsiteX6" fmla="*/ 1246909 w 1246909"/>
              <a:gd name="connsiteY6" fmla="*/ 216131 h 581891"/>
              <a:gd name="connsiteX7" fmla="*/ 1213659 w 1246909"/>
              <a:gd name="connsiteY7" fmla="*/ 365760 h 581891"/>
              <a:gd name="connsiteX8" fmla="*/ 1180408 w 1246909"/>
              <a:gd name="connsiteY8" fmla="*/ 415637 h 581891"/>
              <a:gd name="connsiteX9" fmla="*/ 1080655 w 1246909"/>
              <a:gd name="connsiteY9" fmla="*/ 482138 h 581891"/>
              <a:gd name="connsiteX10" fmla="*/ 1030779 w 1246909"/>
              <a:gd name="connsiteY10" fmla="*/ 515389 h 581891"/>
              <a:gd name="connsiteX11" fmla="*/ 897775 w 1246909"/>
              <a:gd name="connsiteY11" fmla="*/ 548640 h 581891"/>
              <a:gd name="connsiteX12" fmla="*/ 731520 w 1246909"/>
              <a:gd name="connsiteY12" fmla="*/ 581891 h 581891"/>
              <a:gd name="connsiteX13" fmla="*/ 299259 w 1246909"/>
              <a:gd name="connsiteY13" fmla="*/ 565266 h 581891"/>
              <a:gd name="connsiteX14" fmla="*/ 249382 w 1246909"/>
              <a:gd name="connsiteY14" fmla="*/ 532015 h 581891"/>
              <a:gd name="connsiteX15" fmla="*/ 199506 w 1246909"/>
              <a:gd name="connsiteY15" fmla="*/ 515389 h 581891"/>
              <a:gd name="connsiteX16" fmla="*/ 99753 w 1246909"/>
              <a:gd name="connsiteY16" fmla="*/ 465513 h 581891"/>
              <a:gd name="connsiteX17" fmla="*/ 49877 w 1246909"/>
              <a:gd name="connsiteY17" fmla="*/ 432262 h 581891"/>
              <a:gd name="connsiteX18" fmla="*/ 0 w 1246909"/>
              <a:gd name="connsiteY18" fmla="*/ 332509 h 581891"/>
              <a:gd name="connsiteX19" fmla="*/ 49877 w 1246909"/>
              <a:gd name="connsiteY19" fmla="*/ 149629 h 581891"/>
              <a:gd name="connsiteX20" fmla="*/ 99753 w 1246909"/>
              <a:gd name="connsiteY20" fmla="*/ 133004 h 581891"/>
              <a:gd name="connsiteX21" fmla="*/ 199506 w 1246909"/>
              <a:gd name="connsiteY21" fmla="*/ 83127 h 581891"/>
              <a:gd name="connsiteX22" fmla="*/ 199506 w 1246909"/>
              <a:gd name="connsiteY22" fmla="*/ 83127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6909" h="581891">
                <a:moveTo>
                  <a:pt x="199506" y="83127"/>
                </a:moveTo>
                <a:cubicBezTo>
                  <a:pt x="213361" y="77585"/>
                  <a:pt x="255362" y="61997"/>
                  <a:pt x="282633" y="49877"/>
                </a:cubicBezTo>
                <a:cubicBezTo>
                  <a:pt x="405909" y="-4912"/>
                  <a:pt x="296562" y="34151"/>
                  <a:pt x="399011" y="0"/>
                </a:cubicBezTo>
                <a:cubicBezTo>
                  <a:pt x="448887" y="5542"/>
                  <a:pt x="498519" y="14120"/>
                  <a:pt x="548640" y="16626"/>
                </a:cubicBezTo>
                <a:cubicBezTo>
                  <a:pt x="720311" y="25210"/>
                  <a:pt x="892706" y="19360"/>
                  <a:pt x="1064029" y="33251"/>
                </a:cubicBezTo>
                <a:cubicBezTo>
                  <a:pt x="1098964" y="36084"/>
                  <a:pt x="1163782" y="66502"/>
                  <a:pt x="1163782" y="66502"/>
                </a:cubicBezTo>
                <a:cubicBezTo>
                  <a:pt x="1240005" y="180836"/>
                  <a:pt x="1217647" y="128343"/>
                  <a:pt x="1246909" y="216131"/>
                </a:cubicBezTo>
                <a:cubicBezTo>
                  <a:pt x="1240524" y="254442"/>
                  <a:pt x="1234123" y="324832"/>
                  <a:pt x="1213659" y="365760"/>
                </a:cubicBezTo>
                <a:cubicBezTo>
                  <a:pt x="1204723" y="383632"/>
                  <a:pt x="1195446" y="402479"/>
                  <a:pt x="1180408" y="415637"/>
                </a:cubicBezTo>
                <a:cubicBezTo>
                  <a:pt x="1150333" y="441952"/>
                  <a:pt x="1113906" y="459971"/>
                  <a:pt x="1080655" y="482138"/>
                </a:cubicBezTo>
                <a:cubicBezTo>
                  <a:pt x="1064030" y="493222"/>
                  <a:pt x="1050164" y="510543"/>
                  <a:pt x="1030779" y="515389"/>
                </a:cubicBezTo>
                <a:cubicBezTo>
                  <a:pt x="986444" y="526473"/>
                  <a:pt x="942587" y="539678"/>
                  <a:pt x="897775" y="548640"/>
                </a:cubicBezTo>
                <a:lnTo>
                  <a:pt x="731520" y="581891"/>
                </a:lnTo>
                <a:cubicBezTo>
                  <a:pt x="587433" y="576349"/>
                  <a:pt x="442687" y="580103"/>
                  <a:pt x="299259" y="565266"/>
                </a:cubicBezTo>
                <a:cubicBezTo>
                  <a:pt x="279384" y="563210"/>
                  <a:pt x="267254" y="540951"/>
                  <a:pt x="249382" y="532015"/>
                </a:cubicBezTo>
                <a:cubicBezTo>
                  <a:pt x="233707" y="524178"/>
                  <a:pt x="215181" y="523226"/>
                  <a:pt x="199506" y="515389"/>
                </a:cubicBezTo>
                <a:cubicBezTo>
                  <a:pt x="70598" y="450934"/>
                  <a:pt x="225110" y="507298"/>
                  <a:pt x="99753" y="465513"/>
                </a:cubicBezTo>
                <a:cubicBezTo>
                  <a:pt x="83128" y="454429"/>
                  <a:pt x="64006" y="446391"/>
                  <a:pt x="49877" y="432262"/>
                </a:cubicBezTo>
                <a:cubicBezTo>
                  <a:pt x="17648" y="400033"/>
                  <a:pt x="13522" y="373075"/>
                  <a:pt x="0" y="332509"/>
                </a:cubicBezTo>
                <a:cubicBezTo>
                  <a:pt x="6488" y="280611"/>
                  <a:pt x="-2515" y="191543"/>
                  <a:pt x="49877" y="149629"/>
                </a:cubicBezTo>
                <a:cubicBezTo>
                  <a:pt x="63561" y="138681"/>
                  <a:pt x="83128" y="138546"/>
                  <a:pt x="99753" y="133004"/>
                </a:cubicBezTo>
                <a:cubicBezTo>
                  <a:pt x="138050" y="107472"/>
                  <a:pt x="153618" y="90775"/>
                  <a:pt x="199506" y="83127"/>
                </a:cubicBezTo>
                <a:lnTo>
                  <a:pt x="199506" y="83127"/>
                </a:lnTo>
                <a:close/>
              </a:path>
            </a:pathLst>
          </a:cu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47612" y="4239491"/>
            <a:ext cx="1000169" cy="399011"/>
          </a:xfrm>
          <a:custGeom>
            <a:avLst/>
            <a:gdLst>
              <a:gd name="connsiteX0" fmla="*/ 101086 w 1000169"/>
              <a:gd name="connsiteY0" fmla="*/ 66502 h 399011"/>
              <a:gd name="connsiteX1" fmla="*/ 234090 w 1000169"/>
              <a:gd name="connsiteY1" fmla="*/ 16625 h 399011"/>
              <a:gd name="connsiteX2" fmla="*/ 333843 w 1000169"/>
              <a:gd name="connsiteY2" fmla="*/ 0 h 399011"/>
              <a:gd name="connsiteX3" fmla="*/ 566599 w 1000169"/>
              <a:gd name="connsiteY3" fmla="*/ 16625 h 399011"/>
              <a:gd name="connsiteX4" fmla="*/ 666352 w 1000169"/>
              <a:gd name="connsiteY4" fmla="*/ 49876 h 399011"/>
              <a:gd name="connsiteX5" fmla="*/ 766104 w 1000169"/>
              <a:gd name="connsiteY5" fmla="*/ 83127 h 399011"/>
              <a:gd name="connsiteX6" fmla="*/ 915733 w 1000169"/>
              <a:gd name="connsiteY6" fmla="*/ 133004 h 399011"/>
              <a:gd name="connsiteX7" fmla="*/ 965610 w 1000169"/>
              <a:gd name="connsiteY7" fmla="*/ 149629 h 399011"/>
              <a:gd name="connsiteX8" fmla="*/ 965610 w 1000169"/>
              <a:gd name="connsiteY8" fmla="*/ 249382 h 399011"/>
              <a:gd name="connsiteX9" fmla="*/ 865857 w 1000169"/>
              <a:gd name="connsiteY9" fmla="*/ 282633 h 399011"/>
              <a:gd name="connsiteX10" fmla="*/ 815981 w 1000169"/>
              <a:gd name="connsiteY10" fmla="*/ 299258 h 399011"/>
              <a:gd name="connsiteX11" fmla="*/ 766104 w 1000169"/>
              <a:gd name="connsiteY11" fmla="*/ 332509 h 399011"/>
              <a:gd name="connsiteX12" fmla="*/ 716228 w 1000169"/>
              <a:gd name="connsiteY12" fmla="*/ 349134 h 399011"/>
              <a:gd name="connsiteX13" fmla="*/ 566599 w 1000169"/>
              <a:gd name="connsiteY13" fmla="*/ 382385 h 399011"/>
              <a:gd name="connsiteX14" fmla="*/ 516723 w 1000169"/>
              <a:gd name="connsiteY14" fmla="*/ 399011 h 399011"/>
              <a:gd name="connsiteX15" fmla="*/ 134337 w 1000169"/>
              <a:gd name="connsiteY15" fmla="*/ 382385 h 399011"/>
              <a:gd name="connsiteX16" fmla="*/ 84461 w 1000169"/>
              <a:gd name="connsiteY16" fmla="*/ 365760 h 399011"/>
              <a:gd name="connsiteX17" fmla="*/ 34584 w 1000169"/>
              <a:gd name="connsiteY17" fmla="*/ 332509 h 399011"/>
              <a:gd name="connsiteX18" fmla="*/ 1333 w 1000169"/>
              <a:gd name="connsiteY18" fmla="*/ 282633 h 399011"/>
              <a:gd name="connsiteX19" fmla="*/ 17959 w 1000169"/>
              <a:gd name="connsiteY19" fmla="*/ 182880 h 399011"/>
              <a:gd name="connsiteX20" fmla="*/ 167588 w 1000169"/>
              <a:gd name="connsiteY20" fmla="*/ 99753 h 399011"/>
              <a:gd name="connsiteX21" fmla="*/ 167588 w 1000169"/>
              <a:gd name="connsiteY21" fmla="*/ 3325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0169" h="399011">
                <a:moveTo>
                  <a:pt x="101086" y="66502"/>
                </a:moveTo>
                <a:cubicBezTo>
                  <a:pt x="117262" y="60031"/>
                  <a:pt x="204772" y="23140"/>
                  <a:pt x="234090" y="16625"/>
                </a:cubicBezTo>
                <a:cubicBezTo>
                  <a:pt x="266997" y="9312"/>
                  <a:pt x="300592" y="5542"/>
                  <a:pt x="333843" y="0"/>
                </a:cubicBezTo>
                <a:cubicBezTo>
                  <a:pt x="411428" y="5542"/>
                  <a:pt x="489677" y="5087"/>
                  <a:pt x="566599" y="16625"/>
                </a:cubicBezTo>
                <a:cubicBezTo>
                  <a:pt x="601261" y="21824"/>
                  <a:pt x="633101" y="38792"/>
                  <a:pt x="666352" y="49876"/>
                </a:cubicBezTo>
                <a:lnTo>
                  <a:pt x="766104" y="83127"/>
                </a:lnTo>
                <a:lnTo>
                  <a:pt x="915733" y="133004"/>
                </a:lnTo>
                <a:lnTo>
                  <a:pt x="965610" y="149629"/>
                </a:lnTo>
                <a:cubicBezTo>
                  <a:pt x="991689" y="188748"/>
                  <a:pt x="1028200" y="210263"/>
                  <a:pt x="965610" y="249382"/>
                </a:cubicBezTo>
                <a:cubicBezTo>
                  <a:pt x="935888" y="267958"/>
                  <a:pt x="899108" y="271549"/>
                  <a:pt x="865857" y="282633"/>
                </a:cubicBezTo>
                <a:lnTo>
                  <a:pt x="815981" y="299258"/>
                </a:lnTo>
                <a:cubicBezTo>
                  <a:pt x="799355" y="310342"/>
                  <a:pt x="783976" y="323573"/>
                  <a:pt x="766104" y="332509"/>
                </a:cubicBezTo>
                <a:cubicBezTo>
                  <a:pt x="750429" y="340346"/>
                  <a:pt x="733078" y="344320"/>
                  <a:pt x="716228" y="349134"/>
                </a:cubicBezTo>
                <a:cubicBezTo>
                  <a:pt x="596725" y="383278"/>
                  <a:pt x="703774" y="348091"/>
                  <a:pt x="566599" y="382385"/>
                </a:cubicBezTo>
                <a:cubicBezTo>
                  <a:pt x="549598" y="386635"/>
                  <a:pt x="533348" y="393469"/>
                  <a:pt x="516723" y="399011"/>
                </a:cubicBezTo>
                <a:cubicBezTo>
                  <a:pt x="389261" y="393469"/>
                  <a:pt x="261544" y="392170"/>
                  <a:pt x="134337" y="382385"/>
                </a:cubicBezTo>
                <a:cubicBezTo>
                  <a:pt x="116864" y="381041"/>
                  <a:pt x="100136" y="373597"/>
                  <a:pt x="84461" y="365760"/>
                </a:cubicBezTo>
                <a:cubicBezTo>
                  <a:pt x="66589" y="356824"/>
                  <a:pt x="51210" y="343593"/>
                  <a:pt x="34584" y="332509"/>
                </a:cubicBezTo>
                <a:cubicBezTo>
                  <a:pt x="23500" y="315884"/>
                  <a:pt x="3539" y="302492"/>
                  <a:pt x="1333" y="282633"/>
                </a:cubicBezTo>
                <a:cubicBezTo>
                  <a:pt x="-2390" y="249129"/>
                  <a:pt x="1234" y="212148"/>
                  <a:pt x="17959" y="182880"/>
                </a:cubicBezTo>
                <a:cubicBezTo>
                  <a:pt x="55608" y="116994"/>
                  <a:pt x="167588" y="259486"/>
                  <a:pt x="167588" y="99753"/>
                </a:cubicBezTo>
                <a:lnTo>
                  <a:pt x="167588" y="332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end of radius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34400" cy="6248400"/>
          </a:xfrm>
        </p:spPr>
      </p:pic>
    </p:spTree>
    <p:extLst>
      <p:ext uri="{BB962C8B-B14F-4D97-AF65-F5344CB8AC3E}">
        <p14:creationId xmlns:p14="http://schemas.microsoft.com/office/powerpoint/2010/main" val="16174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ulna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10600" cy="6248400"/>
          </a:xfrm>
        </p:spPr>
      </p:pic>
      <p:grpSp>
        <p:nvGrpSpPr>
          <p:cNvPr id="7" name="Group 6"/>
          <p:cNvGrpSpPr/>
          <p:nvPr/>
        </p:nvGrpSpPr>
        <p:grpSpPr>
          <a:xfrm>
            <a:off x="2148656" y="2513197"/>
            <a:ext cx="2109032" cy="1202985"/>
            <a:chOff x="2148656" y="2513197"/>
            <a:chExt cx="2109032" cy="1202985"/>
          </a:xfrm>
        </p:grpSpPr>
        <p:sp>
          <p:nvSpPr>
            <p:cNvPr id="5" name="Left-Right-Up Arrow 4"/>
            <p:cNvSpPr/>
            <p:nvPr/>
          </p:nvSpPr>
          <p:spPr>
            <a:xfrm rot="12307107">
              <a:off x="3648088" y="2513197"/>
              <a:ext cx="609600" cy="539637"/>
            </a:xfrm>
            <a:prstGeom prst="leftRight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5635972">
              <a:off x="2184761" y="3222877"/>
              <a:ext cx="457200" cy="52941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3600" y="2286000"/>
            <a:ext cx="1904297" cy="1585135"/>
            <a:chOff x="2133600" y="2286000"/>
            <a:chExt cx="1904297" cy="1585135"/>
          </a:xfrm>
        </p:grpSpPr>
        <p:sp>
          <p:nvSpPr>
            <p:cNvPr id="8" name="Right Arrow 7"/>
            <p:cNvSpPr/>
            <p:nvPr/>
          </p:nvSpPr>
          <p:spPr>
            <a:xfrm rot="17098216">
              <a:off x="3562376" y="3395614"/>
              <a:ext cx="552424" cy="39861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1155678">
              <a:off x="2133600" y="2286000"/>
              <a:ext cx="559522" cy="3048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3962400"/>
            <a:ext cx="2502283" cy="914400"/>
            <a:chOff x="1600200" y="3962400"/>
            <a:chExt cx="2502283" cy="914400"/>
          </a:xfrm>
        </p:grpSpPr>
        <p:sp>
          <p:nvSpPr>
            <p:cNvPr id="13" name="Up Arrow 12"/>
            <p:cNvSpPr/>
            <p:nvPr/>
          </p:nvSpPr>
          <p:spPr>
            <a:xfrm>
              <a:off x="3838588" y="4419600"/>
              <a:ext cx="263895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1600200" y="3962400"/>
              <a:ext cx="3048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400" cy="6172200"/>
          </a:xfrm>
        </p:spPr>
      </p:pic>
      <p:sp>
        <p:nvSpPr>
          <p:cNvPr id="6" name="Left-Right Arrow 5"/>
          <p:cNvSpPr/>
          <p:nvPr/>
        </p:nvSpPr>
        <p:spPr>
          <a:xfrm rot="5715490">
            <a:off x="2037091" y="1981200"/>
            <a:ext cx="457200" cy="304800"/>
          </a:xfrm>
          <a:prstGeom prst="leftRightArrow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5400000" flipH="1">
            <a:off x="2781300" y="2057400"/>
            <a:ext cx="647700" cy="266700"/>
          </a:xfrm>
          <a:prstGeom prst="leftRightArrow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629400" y="4876800"/>
            <a:ext cx="914400" cy="3048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synovial membrane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686799" cy="6248399"/>
          </a:xfrm>
        </p:spPr>
      </p:pic>
      <p:sp>
        <p:nvSpPr>
          <p:cNvPr id="6" name="Freeform 5"/>
          <p:cNvSpPr/>
          <p:nvPr/>
        </p:nvSpPr>
        <p:spPr>
          <a:xfrm>
            <a:off x="2975956" y="2194560"/>
            <a:ext cx="3591099" cy="2128058"/>
          </a:xfrm>
          <a:custGeom>
            <a:avLst/>
            <a:gdLst>
              <a:gd name="connsiteX0" fmla="*/ 382386 w 3591099"/>
              <a:gd name="connsiteY0" fmla="*/ 1446415 h 2128058"/>
              <a:gd name="connsiteX1" fmla="*/ 299259 w 3591099"/>
              <a:gd name="connsiteY1" fmla="*/ 1379913 h 2128058"/>
              <a:gd name="connsiteX2" fmla="*/ 249382 w 3591099"/>
              <a:gd name="connsiteY2" fmla="*/ 1346662 h 2128058"/>
              <a:gd name="connsiteX3" fmla="*/ 166255 w 3591099"/>
              <a:gd name="connsiteY3" fmla="*/ 1280160 h 2128058"/>
              <a:gd name="connsiteX4" fmla="*/ 133004 w 3591099"/>
              <a:gd name="connsiteY4" fmla="*/ 1230284 h 2128058"/>
              <a:gd name="connsiteX5" fmla="*/ 66502 w 3591099"/>
              <a:gd name="connsiteY5" fmla="*/ 1163782 h 2128058"/>
              <a:gd name="connsiteX6" fmla="*/ 49877 w 3591099"/>
              <a:gd name="connsiteY6" fmla="*/ 1014153 h 2128058"/>
              <a:gd name="connsiteX7" fmla="*/ 16626 w 3591099"/>
              <a:gd name="connsiteY7" fmla="*/ 914400 h 2128058"/>
              <a:gd name="connsiteX8" fmla="*/ 0 w 3591099"/>
              <a:gd name="connsiteY8" fmla="*/ 864524 h 2128058"/>
              <a:gd name="connsiteX9" fmla="*/ 16626 w 3591099"/>
              <a:gd name="connsiteY9" fmla="*/ 615142 h 2128058"/>
              <a:gd name="connsiteX10" fmla="*/ 33251 w 3591099"/>
              <a:gd name="connsiteY10" fmla="*/ 565265 h 2128058"/>
              <a:gd name="connsiteX11" fmla="*/ 83128 w 3591099"/>
              <a:gd name="connsiteY11" fmla="*/ 548640 h 2128058"/>
              <a:gd name="connsiteX12" fmla="*/ 149629 w 3591099"/>
              <a:gd name="connsiteY12" fmla="*/ 465513 h 2128058"/>
              <a:gd name="connsiteX13" fmla="*/ 199506 w 3591099"/>
              <a:gd name="connsiteY13" fmla="*/ 432262 h 2128058"/>
              <a:gd name="connsiteX14" fmla="*/ 282633 w 3591099"/>
              <a:gd name="connsiteY14" fmla="*/ 349135 h 2128058"/>
              <a:gd name="connsiteX15" fmla="*/ 315884 w 3591099"/>
              <a:gd name="connsiteY15" fmla="*/ 299258 h 2128058"/>
              <a:gd name="connsiteX16" fmla="*/ 465513 w 3591099"/>
              <a:gd name="connsiteY16" fmla="*/ 216131 h 2128058"/>
              <a:gd name="connsiteX17" fmla="*/ 615142 w 3591099"/>
              <a:gd name="connsiteY17" fmla="*/ 149629 h 2128058"/>
              <a:gd name="connsiteX18" fmla="*/ 665019 w 3591099"/>
              <a:gd name="connsiteY18" fmla="*/ 133004 h 2128058"/>
              <a:gd name="connsiteX19" fmla="*/ 714895 w 3591099"/>
              <a:gd name="connsiteY19" fmla="*/ 99753 h 2128058"/>
              <a:gd name="connsiteX20" fmla="*/ 814648 w 3591099"/>
              <a:gd name="connsiteY20" fmla="*/ 66502 h 2128058"/>
              <a:gd name="connsiteX21" fmla="*/ 864524 w 3591099"/>
              <a:gd name="connsiteY21" fmla="*/ 33251 h 2128058"/>
              <a:gd name="connsiteX22" fmla="*/ 1213659 w 3591099"/>
              <a:gd name="connsiteY22" fmla="*/ 33251 h 2128058"/>
              <a:gd name="connsiteX23" fmla="*/ 1363288 w 3591099"/>
              <a:gd name="connsiteY23" fmla="*/ 99753 h 2128058"/>
              <a:gd name="connsiteX24" fmla="*/ 1413164 w 3591099"/>
              <a:gd name="connsiteY24" fmla="*/ 116378 h 2128058"/>
              <a:gd name="connsiteX25" fmla="*/ 1562793 w 3591099"/>
              <a:gd name="connsiteY25" fmla="*/ 99753 h 2128058"/>
              <a:gd name="connsiteX26" fmla="*/ 1662546 w 3591099"/>
              <a:gd name="connsiteY26" fmla="*/ 66502 h 2128058"/>
              <a:gd name="connsiteX27" fmla="*/ 1712422 w 3591099"/>
              <a:gd name="connsiteY27" fmla="*/ 33251 h 2128058"/>
              <a:gd name="connsiteX28" fmla="*/ 1862051 w 3591099"/>
              <a:gd name="connsiteY28" fmla="*/ 0 h 2128058"/>
              <a:gd name="connsiteX29" fmla="*/ 2078182 w 3591099"/>
              <a:gd name="connsiteY29" fmla="*/ 16625 h 2128058"/>
              <a:gd name="connsiteX30" fmla="*/ 2128059 w 3591099"/>
              <a:gd name="connsiteY30" fmla="*/ 33251 h 2128058"/>
              <a:gd name="connsiteX31" fmla="*/ 2144684 w 3591099"/>
              <a:gd name="connsiteY31" fmla="*/ 83127 h 2128058"/>
              <a:gd name="connsiteX32" fmla="*/ 2211186 w 3591099"/>
              <a:gd name="connsiteY32" fmla="*/ 182880 h 2128058"/>
              <a:gd name="connsiteX33" fmla="*/ 2310939 w 3591099"/>
              <a:gd name="connsiteY33" fmla="*/ 249382 h 2128058"/>
              <a:gd name="connsiteX34" fmla="*/ 2410691 w 3591099"/>
              <a:gd name="connsiteY34" fmla="*/ 282633 h 2128058"/>
              <a:gd name="connsiteX35" fmla="*/ 2560320 w 3591099"/>
              <a:gd name="connsiteY35" fmla="*/ 382385 h 2128058"/>
              <a:gd name="connsiteX36" fmla="*/ 2610197 w 3591099"/>
              <a:gd name="connsiteY36" fmla="*/ 415636 h 2128058"/>
              <a:gd name="connsiteX37" fmla="*/ 2709949 w 3591099"/>
              <a:gd name="connsiteY37" fmla="*/ 482138 h 2128058"/>
              <a:gd name="connsiteX38" fmla="*/ 2793077 w 3591099"/>
              <a:gd name="connsiteY38" fmla="*/ 548640 h 2128058"/>
              <a:gd name="connsiteX39" fmla="*/ 2826328 w 3591099"/>
              <a:gd name="connsiteY39" fmla="*/ 598516 h 2128058"/>
              <a:gd name="connsiteX40" fmla="*/ 2876204 w 3591099"/>
              <a:gd name="connsiteY40" fmla="*/ 631767 h 2128058"/>
              <a:gd name="connsiteX41" fmla="*/ 2909455 w 3591099"/>
              <a:gd name="connsiteY41" fmla="*/ 681644 h 2128058"/>
              <a:gd name="connsiteX42" fmla="*/ 2959331 w 3591099"/>
              <a:gd name="connsiteY42" fmla="*/ 698269 h 2128058"/>
              <a:gd name="connsiteX43" fmla="*/ 2975957 w 3591099"/>
              <a:gd name="connsiteY43" fmla="*/ 748145 h 2128058"/>
              <a:gd name="connsiteX44" fmla="*/ 3025833 w 3591099"/>
              <a:gd name="connsiteY44" fmla="*/ 764771 h 2128058"/>
              <a:gd name="connsiteX45" fmla="*/ 3125586 w 3591099"/>
              <a:gd name="connsiteY45" fmla="*/ 831273 h 2128058"/>
              <a:gd name="connsiteX46" fmla="*/ 3275215 w 3591099"/>
              <a:gd name="connsiteY46" fmla="*/ 931025 h 2128058"/>
              <a:gd name="connsiteX47" fmla="*/ 3325091 w 3591099"/>
              <a:gd name="connsiteY47" fmla="*/ 964276 h 2128058"/>
              <a:gd name="connsiteX48" fmla="*/ 3374968 w 3591099"/>
              <a:gd name="connsiteY48" fmla="*/ 997527 h 2128058"/>
              <a:gd name="connsiteX49" fmla="*/ 3424844 w 3591099"/>
              <a:gd name="connsiteY49" fmla="*/ 1047404 h 2128058"/>
              <a:gd name="connsiteX50" fmla="*/ 3458095 w 3591099"/>
              <a:gd name="connsiteY50" fmla="*/ 1097280 h 2128058"/>
              <a:gd name="connsiteX51" fmla="*/ 3507971 w 3591099"/>
              <a:gd name="connsiteY51" fmla="*/ 1130531 h 2128058"/>
              <a:gd name="connsiteX52" fmla="*/ 3524597 w 3591099"/>
              <a:gd name="connsiteY52" fmla="*/ 1180407 h 2128058"/>
              <a:gd name="connsiteX53" fmla="*/ 3591099 w 3591099"/>
              <a:gd name="connsiteY53" fmla="*/ 1280160 h 2128058"/>
              <a:gd name="connsiteX54" fmla="*/ 3574473 w 3591099"/>
              <a:gd name="connsiteY54" fmla="*/ 1579418 h 2128058"/>
              <a:gd name="connsiteX55" fmla="*/ 3524597 w 3591099"/>
              <a:gd name="connsiteY55" fmla="*/ 1596044 h 2128058"/>
              <a:gd name="connsiteX56" fmla="*/ 2992582 w 3591099"/>
              <a:gd name="connsiteY56" fmla="*/ 1612669 h 2128058"/>
              <a:gd name="connsiteX57" fmla="*/ 2676699 w 3591099"/>
              <a:gd name="connsiteY57" fmla="*/ 1596044 h 2128058"/>
              <a:gd name="connsiteX58" fmla="*/ 2576946 w 3591099"/>
              <a:gd name="connsiteY58" fmla="*/ 1562793 h 2128058"/>
              <a:gd name="connsiteX59" fmla="*/ 2527069 w 3591099"/>
              <a:gd name="connsiteY59" fmla="*/ 1529542 h 2128058"/>
              <a:gd name="connsiteX60" fmla="*/ 2427317 w 3591099"/>
              <a:gd name="connsiteY60" fmla="*/ 1496291 h 2128058"/>
              <a:gd name="connsiteX61" fmla="*/ 2377440 w 3591099"/>
              <a:gd name="connsiteY61" fmla="*/ 1479665 h 2128058"/>
              <a:gd name="connsiteX62" fmla="*/ 2277688 w 3591099"/>
              <a:gd name="connsiteY62" fmla="*/ 1446415 h 2128058"/>
              <a:gd name="connsiteX63" fmla="*/ 2227811 w 3591099"/>
              <a:gd name="connsiteY63" fmla="*/ 1429789 h 2128058"/>
              <a:gd name="connsiteX64" fmla="*/ 2078182 w 3591099"/>
              <a:gd name="connsiteY64" fmla="*/ 1413164 h 2128058"/>
              <a:gd name="connsiteX65" fmla="*/ 1845426 w 3591099"/>
              <a:gd name="connsiteY65" fmla="*/ 1429789 h 2128058"/>
              <a:gd name="connsiteX66" fmla="*/ 1795549 w 3591099"/>
              <a:gd name="connsiteY66" fmla="*/ 1446415 h 2128058"/>
              <a:gd name="connsiteX67" fmla="*/ 1778924 w 3591099"/>
              <a:gd name="connsiteY67" fmla="*/ 1496291 h 2128058"/>
              <a:gd name="connsiteX68" fmla="*/ 1745673 w 3591099"/>
              <a:gd name="connsiteY68" fmla="*/ 1546167 h 2128058"/>
              <a:gd name="connsiteX69" fmla="*/ 1712422 w 3591099"/>
              <a:gd name="connsiteY69" fmla="*/ 1645920 h 2128058"/>
              <a:gd name="connsiteX70" fmla="*/ 1695797 w 3591099"/>
              <a:gd name="connsiteY70" fmla="*/ 1712422 h 2128058"/>
              <a:gd name="connsiteX71" fmla="*/ 1662546 w 3591099"/>
              <a:gd name="connsiteY71" fmla="*/ 1812175 h 2128058"/>
              <a:gd name="connsiteX72" fmla="*/ 1596044 w 3591099"/>
              <a:gd name="connsiteY72" fmla="*/ 1911927 h 2128058"/>
              <a:gd name="connsiteX73" fmla="*/ 1529542 w 3591099"/>
              <a:gd name="connsiteY73" fmla="*/ 1995055 h 2128058"/>
              <a:gd name="connsiteX74" fmla="*/ 1512917 w 3591099"/>
              <a:gd name="connsiteY74" fmla="*/ 2044931 h 2128058"/>
              <a:gd name="connsiteX75" fmla="*/ 1363288 w 3591099"/>
              <a:gd name="connsiteY75" fmla="*/ 2128058 h 2128058"/>
              <a:gd name="connsiteX76" fmla="*/ 731520 w 3591099"/>
              <a:gd name="connsiteY76" fmla="*/ 2111433 h 2128058"/>
              <a:gd name="connsiteX77" fmla="*/ 631768 w 3591099"/>
              <a:gd name="connsiteY77" fmla="*/ 2094807 h 2128058"/>
              <a:gd name="connsiteX78" fmla="*/ 465513 w 3591099"/>
              <a:gd name="connsiteY78" fmla="*/ 2078182 h 2128058"/>
              <a:gd name="connsiteX79" fmla="*/ 365760 w 3591099"/>
              <a:gd name="connsiteY79" fmla="*/ 2011680 h 2128058"/>
              <a:gd name="connsiteX80" fmla="*/ 315884 w 3591099"/>
              <a:gd name="connsiteY80" fmla="*/ 1911927 h 2128058"/>
              <a:gd name="connsiteX81" fmla="*/ 299259 w 3591099"/>
              <a:gd name="connsiteY81" fmla="*/ 1812175 h 2128058"/>
              <a:gd name="connsiteX82" fmla="*/ 266008 w 3591099"/>
              <a:gd name="connsiteY82" fmla="*/ 1762298 h 2128058"/>
              <a:gd name="connsiteX83" fmla="*/ 249382 w 3591099"/>
              <a:gd name="connsiteY83" fmla="*/ 1712422 h 2128058"/>
              <a:gd name="connsiteX84" fmla="*/ 266008 w 3591099"/>
              <a:gd name="connsiteY84" fmla="*/ 1662545 h 2128058"/>
              <a:gd name="connsiteX85" fmla="*/ 365760 w 3591099"/>
              <a:gd name="connsiteY85" fmla="*/ 1596044 h 2128058"/>
              <a:gd name="connsiteX86" fmla="*/ 415637 w 3591099"/>
              <a:gd name="connsiteY86" fmla="*/ 1496291 h 2128058"/>
              <a:gd name="connsiteX87" fmla="*/ 365760 w 3591099"/>
              <a:gd name="connsiteY87" fmla="*/ 1463040 h 2128058"/>
              <a:gd name="connsiteX88" fmla="*/ 382386 w 3591099"/>
              <a:gd name="connsiteY88" fmla="*/ 1446415 h 2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591099" h="2128058">
                <a:moveTo>
                  <a:pt x="382386" y="1446415"/>
                </a:moveTo>
                <a:cubicBezTo>
                  <a:pt x="371302" y="1432560"/>
                  <a:pt x="327647" y="1401204"/>
                  <a:pt x="299259" y="1379913"/>
                </a:cubicBezTo>
                <a:cubicBezTo>
                  <a:pt x="283274" y="1367924"/>
                  <a:pt x="263511" y="1360791"/>
                  <a:pt x="249382" y="1346662"/>
                </a:cubicBezTo>
                <a:cubicBezTo>
                  <a:pt x="174181" y="1271461"/>
                  <a:pt x="263354" y="1312526"/>
                  <a:pt x="166255" y="1280160"/>
                </a:cubicBezTo>
                <a:cubicBezTo>
                  <a:pt x="155171" y="1263535"/>
                  <a:pt x="148607" y="1242766"/>
                  <a:pt x="133004" y="1230284"/>
                </a:cubicBezTo>
                <a:cubicBezTo>
                  <a:pt x="52396" y="1165797"/>
                  <a:pt x="102777" y="1272602"/>
                  <a:pt x="66502" y="1163782"/>
                </a:cubicBezTo>
                <a:cubicBezTo>
                  <a:pt x="60960" y="1113906"/>
                  <a:pt x="59719" y="1063362"/>
                  <a:pt x="49877" y="1014153"/>
                </a:cubicBezTo>
                <a:cubicBezTo>
                  <a:pt x="43003" y="979784"/>
                  <a:pt x="27710" y="947651"/>
                  <a:pt x="16626" y="914400"/>
                </a:cubicBezTo>
                <a:lnTo>
                  <a:pt x="0" y="864524"/>
                </a:lnTo>
                <a:cubicBezTo>
                  <a:pt x="5542" y="781397"/>
                  <a:pt x="7426" y="697944"/>
                  <a:pt x="16626" y="615142"/>
                </a:cubicBezTo>
                <a:cubicBezTo>
                  <a:pt x="18561" y="597724"/>
                  <a:pt x="20859" y="577657"/>
                  <a:pt x="33251" y="565265"/>
                </a:cubicBezTo>
                <a:cubicBezTo>
                  <a:pt x="45643" y="552873"/>
                  <a:pt x="66502" y="554182"/>
                  <a:pt x="83128" y="548640"/>
                </a:cubicBezTo>
                <a:cubicBezTo>
                  <a:pt x="226070" y="453345"/>
                  <a:pt x="57851" y="580235"/>
                  <a:pt x="149629" y="465513"/>
                </a:cubicBezTo>
                <a:cubicBezTo>
                  <a:pt x="162111" y="449910"/>
                  <a:pt x="182880" y="443346"/>
                  <a:pt x="199506" y="432262"/>
                </a:cubicBezTo>
                <a:cubicBezTo>
                  <a:pt x="288176" y="299255"/>
                  <a:pt x="171796" y="459972"/>
                  <a:pt x="282633" y="349135"/>
                </a:cubicBezTo>
                <a:cubicBezTo>
                  <a:pt x="296762" y="335006"/>
                  <a:pt x="300846" y="312416"/>
                  <a:pt x="315884" y="299258"/>
                </a:cubicBezTo>
                <a:cubicBezTo>
                  <a:pt x="386244" y="237693"/>
                  <a:pt x="397009" y="238965"/>
                  <a:pt x="465513" y="216131"/>
                </a:cubicBezTo>
                <a:cubicBezTo>
                  <a:pt x="544551" y="163438"/>
                  <a:pt x="496435" y="189198"/>
                  <a:pt x="615142" y="149629"/>
                </a:cubicBezTo>
                <a:lnTo>
                  <a:pt x="665019" y="133004"/>
                </a:lnTo>
                <a:cubicBezTo>
                  <a:pt x="681644" y="121920"/>
                  <a:pt x="696636" y="107868"/>
                  <a:pt x="714895" y="99753"/>
                </a:cubicBezTo>
                <a:cubicBezTo>
                  <a:pt x="746924" y="85518"/>
                  <a:pt x="814648" y="66502"/>
                  <a:pt x="814648" y="66502"/>
                </a:cubicBezTo>
                <a:cubicBezTo>
                  <a:pt x="831273" y="55418"/>
                  <a:pt x="846652" y="42187"/>
                  <a:pt x="864524" y="33251"/>
                </a:cubicBezTo>
                <a:cubicBezTo>
                  <a:pt x="965785" y="-17380"/>
                  <a:pt x="1144293" y="29397"/>
                  <a:pt x="1213659" y="33251"/>
                </a:cubicBezTo>
                <a:cubicBezTo>
                  <a:pt x="1292698" y="85944"/>
                  <a:pt x="1244580" y="60184"/>
                  <a:pt x="1363288" y="99753"/>
                </a:cubicBezTo>
                <a:lnTo>
                  <a:pt x="1413164" y="116378"/>
                </a:lnTo>
                <a:cubicBezTo>
                  <a:pt x="1463040" y="110836"/>
                  <a:pt x="1513584" y="109595"/>
                  <a:pt x="1562793" y="99753"/>
                </a:cubicBezTo>
                <a:cubicBezTo>
                  <a:pt x="1597162" y="92879"/>
                  <a:pt x="1662546" y="66502"/>
                  <a:pt x="1662546" y="66502"/>
                </a:cubicBezTo>
                <a:cubicBezTo>
                  <a:pt x="1679171" y="55418"/>
                  <a:pt x="1694550" y="42187"/>
                  <a:pt x="1712422" y="33251"/>
                </a:cubicBezTo>
                <a:cubicBezTo>
                  <a:pt x="1753352" y="12786"/>
                  <a:pt x="1823735" y="6386"/>
                  <a:pt x="1862051" y="0"/>
                </a:cubicBezTo>
                <a:cubicBezTo>
                  <a:pt x="1934095" y="5542"/>
                  <a:pt x="2006483" y="7663"/>
                  <a:pt x="2078182" y="16625"/>
                </a:cubicBezTo>
                <a:cubicBezTo>
                  <a:pt x="2095572" y="18799"/>
                  <a:pt x="2115667" y="20859"/>
                  <a:pt x="2128059" y="33251"/>
                </a:cubicBezTo>
                <a:cubicBezTo>
                  <a:pt x="2140451" y="45643"/>
                  <a:pt x="2136173" y="67808"/>
                  <a:pt x="2144684" y="83127"/>
                </a:cubicBezTo>
                <a:cubicBezTo>
                  <a:pt x="2164092" y="118061"/>
                  <a:pt x="2177935" y="160713"/>
                  <a:pt x="2211186" y="182880"/>
                </a:cubicBezTo>
                <a:cubicBezTo>
                  <a:pt x="2244437" y="205047"/>
                  <a:pt x="2273027" y="236745"/>
                  <a:pt x="2310939" y="249382"/>
                </a:cubicBezTo>
                <a:cubicBezTo>
                  <a:pt x="2344190" y="260466"/>
                  <a:pt x="2381528" y="263191"/>
                  <a:pt x="2410691" y="282633"/>
                </a:cubicBezTo>
                <a:lnTo>
                  <a:pt x="2560320" y="382385"/>
                </a:lnTo>
                <a:cubicBezTo>
                  <a:pt x="2576946" y="393469"/>
                  <a:pt x="2596068" y="401507"/>
                  <a:pt x="2610197" y="415636"/>
                </a:cubicBezTo>
                <a:cubicBezTo>
                  <a:pt x="2672465" y="477905"/>
                  <a:pt x="2637768" y="458078"/>
                  <a:pt x="2709949" y="482138"/>
                </a:cubicBezTo>
                <a:cubicBezTo>
                  <a:pt x="2805240" y="625075"/>
                  <a:pt x="2678357" y="456866"/>
                  <a:pt x="2793077" y="548640"/>
                </a:cubicBezTo>
                <a:cubicBezTo>
                  <a:pt x="2808680" y="561122"/>
                  <a:pt x="2812199" y="584387"/>
                  <a:pt x="2826328" y="598516"/>
                </a:cubicBezTo>
                <a:cubicBezTo>
                  <a:pt x="2840457" y="612645"/>
                  <a:pt x="2859579" y="620683"/>
                  <a:pt x="2876204" y="631767"/>
                </a:cubicBezTo>
                <a:cubicBezTo>
                  <a:pt x="2887288" y="648393"/>
                  <a:pt x="2893852" y="669162"/>
                  <a:pt x="2909455" y="681644"/>
                </a:cubicBezTo>
                <a:cubicBezTo>
                  <a:pt x="2923139" y="692592"/>
                  <a:pt x="2946939" y="685877"/>
                  <a:pt x="2959331" y="698269"/>
                </a:cubicBezTo>
                <a:cubicBezTo>
                  <a:pt x="2971723" y="710661"/>
                  <a:pt x="2963565" y="735753"/>
                  <a:pt x="2975957" y="748145"/>
                </a:cubicBezTo>
                <a:cubicBezTo>
                  <a:pt x="2988349" y="760537"/>
                  <a:pt x="3010514" y="756260"/>
                  <a:pt x="3025833" y="764771"/>
                </a:cubicBezTo>
                <a:cubicBezTo>
                  <a:pt x="3060767" y="784179"/>
                  <a:pt x="3092335" y="809106"/>
                  <a:pt x="3125586" y="831273"/>
                </a:cubicBezTo>
                <a:lnTo>
                  <a:pt x="3275215" y="931025"/>
                </a:lnTo>
                <a:lnTo>
                  <a:pt x="3325091" y="964276"/>
                </a:lnTo>
                <a:cubicBezTo>
                  <a:pt x="3341717" y="975360"/>
                  <a:pt x="3360839" y="983398"/>
                  <a:pt x="3374968" y="997527"/>
                </a:cubicBezTo>
                <a:cubicBezTo>
                  <a:pt x="3391593" y="1014153"/>
                  <a:pt x="3409792" y="1029342"/>
                  <a:pt x="3424844" y="1047404"/>
                </a:cubicBezTo>
                <a:cubicBezTo>
                  <a:pt x="3437636" y="1062754"/>
                  <a:pt x="3443966" y="1083151"/>
                  <a:pt x="3458095" y="1097280"/>
                </a:cubicBezTo>
                <a:cubicBezTo>
                  <a:pt x="3472224" y="1111409"/>
                  <a:pt x="3491346" y="1119447"/>
                  <a:pt x="3507971" y="1130531"/>
                </a:cubicBezTo>
                <a:cubicBezTo>
                  <a:pt x="3513513" y="1147156"/>
                  <a:pt x="3516086" y="1165088"/>
                  <a:pt x="3524597" y="1180407"/>
                </a:cubicBezTo>
                <a:cubicBezTo>
                  <a:pt x="3544005" y="1215341"/>
                  <a:pt x="3591099" y="1280160"/>
                  <a:pt x="3591099" y="1280160"/>
                </a:cubicBezTo>
                <a:cubicBezTo>
                  <a:pt x="3585557" y="1379913"/>
                  <a:pt x="3595055" y="1481655"/>
                  <a:pt x="3574473" y="1579418"/>
                </a:cubicBezTo>
                <a:cubicBezTo>
                  <a:pt x="3570863" y="1596567"/>
                  <a:pt x="3542093" y="1595044"/>
                  <a:pt x="3524597" y="1596044"/>
                </a:cubicBezTo>
                <a:cubicBezTo>
                  <a:pt x="3347461" y="1606166"/>
                  <a:pt x="3169920" y="1607127"/>
                  <a:pt x="2992582" y="1612669"/>
                </a:cubicBezTo>
                <a:cubicBezTo>
                  <a:pt x="2887288" y="1607127"/>
                  <a:pt x="2781388" y="1608607"/>
                  <a:pt x="2676699" y="1596044"/>
                </a:cubicBezTo>
                <a:cubicBezTo>
                  <a:pt x="2641899" y="1591868"/>
                  <a:pt x="2576946" y="1562793"/>
                  <a:pt x="2576946" y="1562793"/>
                </a:cubicBezTo>
                <a:cubicBezTo>
                  <a:pt x="2560320" y="1551709"/>
                  <a:pt x="2545328" y="1537657"/>
                  <a:pt x="2527069" y="1529542"/>
                </a:cubicBezTo>
                <a:cubicBezTo>
                  <a:pt x="2495041" y="1515307"/>
                  <a:pt x="2460568" y="1507375"/>
                  <a:pt x="2427317" y="1496291"/>
                </a:cubicBezTo>
                <a:lnTo>
                  <a:pt x="2377440" y="1479665"/>
                </a:lnTo>
                <a:lnTo>
                  <a:pt x="2277688" y="1446415"/>
                </a:lnTo>
                <a:cubicBezTo>
                  <a:pt x="2261062" y="1440873"/>
                  <a:pt x="2245229" y="1431724"/>
                  <a:pt x="2227811" y="1429789"/>
                </a:cubicBezTo>
                <a:lnTo>
                  <a:pt x="2078182" y="1413164"/>
                </a:lnTo>
                <a:cubicBezTo>
                  <a:pt x="2000597" y="1418706"/>
                  <a:pt x="1922676" y="1420701"/>
                  <a:pt x="1845426" y="1429789"/>
                </a:cubicBezTo>
                <a:cubicBezTo>
                  <a:pt x="1828021" y="1431837"/>
                  <a:pt x="1807941" y="1434023"/>
                  <a:pt x="1795549" y="1446415"/>
                </a:cubicBezTo>
                <a:cubicBezTo>
                  <a:pt x="1783157" y="1458807"/>
                  <a:pt x="1786761" y="1480617"/>
                  <a:pt x="1778924" y="1496291"/>
                </a:cubicBezTo>
                <a:cubicBezTo>
                  <a:pt x="1769988" y="1514163"/>
                  <a:pt x="1756757" y="1529542"/>
                  <a:pt x="1745673" y="1546167"/>
                </a:cubicBezTo>
                <a:cubicBezTo>
                  <a:pt x="1734589" y="1579418"/>
                  <a:pt x="1720923" y="1611917"/>
                  <a:pt x="1712422" y="1645920"/>
                </a:cubicBezTo>
                <a:cubicBezTo>
                  <a:pt x="1706880" y="1668087"/>
                  <a:pt x="1702363" y="1690536"/>
                  <a:pt x="1695797" y="1712422"/>
                </a:cubicBezTo>
                <a:cubicBezTo>
                  <a:pt x="1685726" y="1745993"/>
                  <a:pt x="1681988" y="1783012"/>
                  <a:pt x="1662546" y="1812175"/>
                </a:cubicBezTo>
                <a:lnTo>
                  <a:pt x="1596044" y="1911927"/>
                </a:lnTo>
                <a:cubicBezTo>
                  <a:pt x="1554257" y="2037292"/>
                  <a:pt x="1615485" y="1887627"/>
                  <a:pt x="1529542" y="1995055"/>
                </a:cubicBezTo>
                <a:cubicBezTo>
                  <a:pt x="1518594" y="2008739"/>
                  <a:pt x="1525309" y="2032539"/>
                  <a:pt x="1512917" y="2044931"/>
                </a:cubicBezTo>
                <a:cubicBezTo>
                  <a:pt x="1455749" y="2102099"/>
                  <a:pt x="1426007" y="2107152"/>
                  <a:pt x="1363288" y="2128058"/>
                </a:cubicBezTo>
                <a:lnTo>
                  <a:pt x="731520" y="2111433"/>
                </a:lnTo>
                <a:cubicBezTo>
                  <a:pt x="697845" y="2109902"/>
                  <a:pt x="665217" y="2098988"/>
                  <a:pt x="631768" y="2094807"/>
                </a:cubicBezTo>
                <a:cubicBezTo>
                  <a:pt x="576503" y="2087899"/>
                  <a:pt x="520931" y="2083724"/>
                  <a:pt x="465513" y="2078182"/>
                </a:cubicBezTo>
                <a:cubicBezTo>
                  <a:pt x="432262" y="2056015"/>
                  <a:pt x="378397" y="2049592"/>
                  <a:pt x="365760" y="2011680"/>
                </a:cubicBezTo>
                <a:cubicBezTo>
                  <a:pt x="342816" y="1942848"/>
                  <a:pt x="358856" y="1976385"/>
                  <a:pt x="315884" y="1911927"/>
                </a:cubicBezTo>
                <a:cubicBezTo>
                  <a:pt x="310342" y="1878676"/>
                  <a:pt x="309919" y="1844154"/>
                  <a:pt x="299259" y="1812175"/>
                </a:cubicBezTo>
                <a:cubicBezTo>
                  <a:pt x="292940" y="1793219"/>
                  <a:pt x="274944" y="1780170"/>
                  <a:pt x="266008" y="1762298"/>
                </a:cubicBezTo>
                <a:cubicBezTo>
                  <a:pt x="258171" y="1746623"/>
                  <a:pt x="254924" y="1729047"/>
                  <a:pt x="249382" y="1712422"/>
                </a:cubicBezTo>
                <a:cubicBezTo>
                  <a:pt x="254924" y="1695796"/>
                  <a:pt x="253616" y="1674937"/>
                  <a:pt x="266008" y="1662545"/>
                </a:cubicBezTo>
                <a:cubicBezTo>
                  <a:pt x="294266" y="1634287"/>
                  <a:pt x="365760" y="1596044"/>
                  <a:pt x="365760" y="1596044"/>
                </a:cubicBezTo>
                <a:cubicBezTo>
                  <a:pt x="372761" y="1585543"/>
                  <a:pt x="424241" y="1517800"/>
                  <a:pt x="415637" y="1496291"/>
                </a:cubicBezTo>
                <a:cubicBezTo>
                  <a:pt x="408216" y="1477739"/>
                  <a:pt x="379889" y="1477169"/>
                  <a:pt x="365760" y="1463040"/>
                </a:cubicBezTo>
                <a:cubicBezTo>
                  <a:pt x="356998" y="1454278"/>
                  <a:pt x="393470" y="1460270"/>
                  <a:pt x="382386" y="14464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12849877">
            <a:off x="3912924" y="2026359"/>
            <a:ext cx="842075" cy="692555"/>
          </a:xfrm>
          <a:prstGeom prst="lef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capsule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610600" cy="6096000"/>
          </a:xfrm>
        </p:spPr>
      </p:pic>
      <p:sp>
        <p:nvSpPr>
          <p:cNvPr id="5" name="Oval 4"/>
          <p:cNvSpPr/>
          <p:nvPr/>
        </p:nvSpPr>
        <p:spPr>
          <a:xfrm>
            <a:off x="457200" y="26670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44958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3463636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3528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carrying angle of the elbow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10600" cy="6096000"/>
          </a:xfrm>
        </p:spPr>
      </p:pic>
    </p:spTree>
    <p:extLst>
      <p:ext uri="{BB962C8B-B14F-4D97-AF65-F5344CB8AC3E}">
        <p14:creationId xmlns:p14="http://schemas.microsoft.com/office/powerpoint/2010/main" val="30533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865376"/>
          </a:xfrm>
        </p:spPr>
        <p:txBody>
          <a:bodyPr/>
          <a:lstStyle/>
          <a:p>
            <a:r>
              <a:rPr lang="en-US" dirty="0"/>
              <a:t>anastomosis around the elbow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4581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Muscles of the shoulder region presentation</Template>
  <TotalTime>201</TotalTime>
  <Words>111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Dividend</vt:lpstr>
      <vt:lpstr>Wood Type</vt:lpstr>
      <vt:lpstr>Origin</vt:lpstr>
      <vt:lpstr>Default Design</vt:lpstr>
      <vt:lpstr>Elbow joint &amp; cubital fossa :</vt:lpstr>
      <vt:lpstr>Distal end of humerus </vt:lpstr>
      <vt:lpstr>Proximal end of radius</vt:lpstr>
      <vt:lpstr>Proximal ulna</vt:lpstr>
      <vt:lpstr>Elbow joint</vt:lpstr>
      <vt:lpstr>The synovial membrane</vt:lpstr>
      <vt:lpstr>the joint capsule</vt:lpstr>
      <vt:lpstr>The carrying angle of the elbow</vt:lpstr>
      <vt:lpstr>anastomosis around the elbow </vt:lpstr>
      <vt:lpstr>PowerPoint Presentation</vt:lpstr>
      <vt:lpstr>CUBITAL FOSSA</vt:lpstr>
      <vt:lpstr>contents of the cubital fossa</vt:lpstr>
      <vt:lpstr>Thank you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shoulder region:</dc:title>
  <dc:creator>Maher</dc:creator>
  <cp:lastModifiedBy>Maher</cp:lastModifiedBy>
  <cp:revision>15</cp:revision>
  <dcterms:created xsi:type="dcterms:W3CDTF">2022-01-22T10:42:43Z</dcterms:created>
  <dcterms:modified xsi:type="dcterms:W3CDTF">2022-12-26T21:35:25Z</dcterms:modified>
</cp:coreProperties>
</file>